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11"/>
  </p:notesMasterIdLst>
  <p:sldIdLst>
    <p:sldId id="265" r:id="rId4"/>
    <p:sldId id="297" r:id="rId5"/>
    <p:sldId id="399" r:id="rId6"/>
    <p:sldId id="400" r:id="rId7"/>
    <p:sldId id="401" r:id="rId8"/>
    <p:sldId id="402" r:id="rId9"/>
    <p:sldId id="403" r:id="rId10"/>
    <p:sldId id="404" r:id="rId12"/>
    <p:sldId id="428" r:id="rId13"/>
    <p:sldId id="429" r:id="rId14"/>
    <p:sldId id="430" r:id="rId15"/>
    <p:sldId id="431" r:id="rId16"/>
    <p:sldId id="432" r:id="rId17"/>
    <p:sldId id="433" r:id="rId18"/>
    <p:sldId id="434" r:id="rId19"/>
    <p:sldId id="435" r:id="rId20"/>
    <p:sldId id="436" r:id="rId21"/>
    <p:sldId id="438" r:id="rId22"/>
    <p:sldId id="286" r:id="rId23"/>
    <p:sldId id="258" r:id="rId24"/>
    <p:sldId id="259" r:id="rId25"/>
    <p:sldId id="260" r:id="rId26"/>
    <p:sldId id="444" r:id="rId27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199765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6965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6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4" name="user" initials="u" lastIdx="0" clrIdx="0"/>
  <p:cmAuthor id="15" name="李丽" initials="李" lastIdx="0" clrIdx="14"/>
  <p:cmAuthor id="16" name="Nicole Li  李倩" initials="N" lastIdx="0" clrIdx="0"/>
  <p:cmAuthor id="49837067" name="刘浩" initials="刘" lastIdx="0" clrIdx="0"/>
  <p:cmAuthor id="18" name="222" initials="2" lastIdx="0" clrIdx="0"/>
  <p:cmAuthor id="76" name="李彦利" initials="李彦利" lastIdx="0" clrIdx="25"/>
  <p:cmAuthor id="19" name="6161" initials="6" lastIdx="0" clrIdx="18"/>
  <p:cmAuthor id="21" name="ASUS" initials="A" lastIdx="0" clrIdx="20"/>
  <p:cmAuthor id="22" name="孙宇婷" initials="孙" lastIdx="0" clrIdx="21"/>
  <p:cmAuthor id="23" name="古" initials="" lastIdx="0" clrIdx="24"/>
  <p:cmAuthor id="24" name="chenl" initials="c" lastIdx="0" clrIdx="0"/>
  <p:cmAuthor id="25" name="王羽熙" initials="王" lastIdx="0" clrIdx="24"/>
  <p:cmAuthor id="26" name="Mia Vida Villanueva" initials="M" lastIdx="0" clrIdx="0"/>
  <p:cmAuthor id="30" name="liqian bao" initials="lb" lastIdx="0" clrIdx="29"/>
  <p:cmAuthor id="20" name="hanying" initials="h" lastIdx="0" clrIdx="1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60"/>
  </p:normalViewPr>
  <p:slideViewPr>
    <p:cSldViewPr showGuides="1">
      <p:cViewPr varScale="1">
        <p:scale>
          <a:sx n="144" d="100"/>
          <a:sy n="144" d="100"/>
        </p:scale>
        <p:origin x="-864" y="-96"/>
      </p:cViewPr>
      <p:guideLst>
        <p:guide orient="horz" pos="1620"/>
        <p:guide pos="2880"/>
        <p:guide orient="horz" pos="1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298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8" rIns="68562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5565"/>
            <a:ext cx="2743200" cy="36508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5565"/>
            <a:ext cx="4114800" cy="36508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5565"/>
            <a:ext cx="2743200" cy="36508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5565"/>
            <a:ext cx="2743200" cy="36508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5565"/>
            <a:ext cx="4114800" cy="36508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5565"/>
            <a:ext cx="2743200" cy="36508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5565"/>
            <a:ext cx="2743200" cy="36508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5565"/>
            <a:ext cx="4114800" cy="36508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5565"/>
            <a:ext cx="2743200" cy="36508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9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24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8" rIns="6856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66" tIns="34288" rIns="68566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27.xml"/><Relationship Id="rId3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508" y="161449"/>
            <a:ext cx="1343025" cy="54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80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 userDrawn="1"/>
        </p:nvSpPr>
        <p:spPr>
          <a:xfrm>
            <a:off x="3338029" y="1059583"/>
            <a:ext cx="2376264" cy="52322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5510" algn="l"/>
          <a:tab pos="905510" algn="l"/>
          <a:tab pos="905510" algn="l"/>
          <a:tab pos="905510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82.xml"/><Relationship Id="rId8" Type="http://schemas.openxmlformats.org/officeDocument/2006/relationships/image" Target="../media/image20.png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image" Target="../media/image19.png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183.xml"/><Relationship Id="rId1" Type="http://schemas.openxmlformats.org/officeDocument/2006/relationships/tags" Target="../tags/tag176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tags" Target="../tags/tag184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92.xml"/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tags" Target="../tags/tag18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198.xml"/><Relationship Id="rId7" Type="http://schemas.openxmlformats.org/officeDocument/2006/relationships/image" Target="../media/image22.png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tags" Target="../tags/tag195.xml"/><Relationship Id="rId3" Type="http://schemas.openxmlformats.org/officeDocument/2006/relationships/tags" Target="../tags/tag194.xml"/><Relationship Id="rId2" Type="http://schemas.openxmlformats.org/officeDocument/2006/relationships/image" Target="../media/image21.png"/><Relationship Id="rId1" Type="http://schemas.openxmlformats.org/officeDocument/2006/relationships/tags" Target="../tags/tag19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05.xml"/><Relationship Id="rId8" Type="http://schemas.openxmlformats.org/officeDocument/2006/relationships/tags" Target="../tags/tag204.xml"/><Relationship Id="rId7" Type="http://schemas.openxmlformats.org/officeDocument/2006/relationships/tags" Target="../tags/tag203.xml"/><Relationship Id="rId6" Type="http://schemas.microsoft.com/office/2007/relationships/hdphoto" Target="../media/image24.wdp"/><Relationship Id="rId5" Type="http://schemas.openxmlformats.org/officeDocument/2006/relationships/image" Target="../media/image23.png"/><Relationship Id="rId4" Type="http://schemas.openxmlformats.org/officeDocument/2006/relationships/tags" Target="../tags/tag202.xml"/><Relationship Id="rId39" Type="http://schemas.openxmlformats.org/officeDocument/2006/relationships/slideLayout" Target="../slideLayouts/slideLayout8.xml"/><Relationship Id="rId38" Type="http://schemas.openxmlformats.org/officeDocument/2006/relationships/tags" Target="../tags/tag229.xml"/><Relationship Id="rId37" Type="http://schemas.openxmlformats.org/officeDocument/2006/relationships/tags" Target="../tags/tag228.xml"/><Relationship Id="rId36" Type="http://schemas.openxmlformats.org/officeDocument/2006/relationships/tags" Target="../tags/tag227.xml"/><Relationship Id="rId35" Type="http://schemas.openxmlformats.org/officeDocument/2006/relationships/tags" Target="../tags/tag226.xml"/><Relationship Id="rId34" Type="http://schemas.openxmlformats.org/officeDocument/2006/relationships/tags" Target="../tags/tag225.xml"/><Relationship Id="rId33" Type="http://schemas.openxmlformats.org/officeDocument/2006/relationships/tags" Target="../tags/tag224.xml"/><Relationship Id="rId32" Type="http://schemas.openxmlformats.org/officeDocument/2006/relationships/tags" Target="../tags/tag223.xml"/><Relationship Id="rId31" Type="http://schemas.openxmlformats.org/officeDocument/2006/relationships/tags" Target="../tags/tag222.xml"/><Relationship Id="rId30" Type="http://schemas.openxmlformats.org/officeDocument/2006/relationships/tags" Target="../tags/tag221.xml"/><Relationship Id="rId3" Type="http://schemas.openxmlformats.org/officeDocument/2006/relationships/tags" Target="../tags/tag201.xml"/><Relationship Id="rId29" Type="http://schemas.openxmlformats.org/officeDocument/2006/relationships/tags" Target="../tags/tag220.xml"/><Relationship Id="rId28" Type="http://schemas.openxmlformats.org/officeDocument/2006/relationships/tags" Target="../tags/tag219.xml"/><Relationship Id="rId27" Type="http://schemas.openxmlformats.org/officeDocument/2006/relationships/tags" Target="../tags/tag218.xml"/><Relationship Id="rId26" Type="http://schemas.openxmlformats.org/officeDocument/2006/relationships/tags" Target="../tags/tag217.xml"/><Relationship Id="rId25" Type="http://schemas.openxmlformats.org/officeDocument/2006/relationships/tags" Target="../tags/tag216.xml"/><Relationship Id="rId24" Type="http://schemas.openxmlformats.org/officeDocument/2006/relationships/tags" Target="../tags/tag215.xml"/><Relationship Id="rId23" Type="http://schemas.openxmlformats.org/officeDocument/2006/relationships/tags" Target="../tags/tag214.xml"/><Relationship Id="rId22" Type="http://schemas.openxmlformats.org/officeDocument/2006/relationships/image" Target="../media/image29.jpeg"/><Relationship Id="rId21" Type="http://schemas.openxmlformats.org/officeDocument/2006/relationships/tags" Target="../tags/tag213.xml"/><Relationship Id="rId20" Type="http://schemas.openxmlformats.org/officeDocument/2006/relationships/image" Target="../media/image28.jpeg"/><Relationship Id="rId2" Type="http://schemas.openxmlformats.org/officeDocument/2006/relationships/tags" Target="../tags/tag200.xml"/><Relationship Id="rId19" Type="http://schemas.openxmlformats.org/officeDocument/2006/relationships/tags" Target="../tags/tag212.xml"/><Relationship Id="rId18" Type="http://schemas.openxmlformats.org/officeDocument/2006/relationships/image" Target="../media/image27.wmf"/><Relationship Id="rId17" Type="http://schemas.openxmlformats.org/officeDocument/2006/relationships/tags" Target="../tags/tag211.xml"/><Relationship Id="rId16" Type="http://schemas.openxmlformats.org/officeDocument/2006/relationships/image" Target="../media/image26.jpeg"/><Relationship Id="rId15" Type="http://schemas.openxmlformats.org/officeDocument/2006/relationships/tags" Target="../tags/tag210.xml"/><Relationship Id="rId14" Type="http://schemas.openxmlformats.org/officeDocument/2006/relationships/tags" Target="../tags/tag209.xml"/><Relationship Id="rId13" Type="http://schemas.openxmlformats.org/officeDocument/2006/relationships/image" Target="../media/image25.jpeg"/><Relationship Id="rId12" Type="http://schemas.openxmlformats.org/officeDocument/2006/relationships/tags" Target="../tags/tag208.xml"/><Relationship Id="rId11" Type="http://schemas.openxmlformats.org/officeDocument/2006/relationships/tags" Target="../tags/tag207.xml"/><Relationship Id="rId10" Type="http://schemas.openxmlformats.org/officeDocument/2006/relationships/tags" Target="../tags/tag206.xml"/><Relationship Id="rId1" Type="http://schemas.openxmlformats.org/officeDocument/2006/relationships/tags" Target="../tags/tag19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image" Target="../media/image31.jpeg"/><Relationship Id="rId6" Type="http://schemas.openxmlformats.org/officeDocument/2006/relationships/tags" Target="../tags/tag234.xml"/><Relationship Id="rId5" Type="http://schemas.openxmlformats.org/officeDocument/2006/relationships/image" Target="../media/image30.png"/><Relationship Id="rId4" Type="http://schemas.openxmlformats.org/officeDocument/2006/relationships/tags" Target="../tags/tag233.xml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237.xml"/><Relationship Id="rId1" Type="http://schemas.openxmlformats.org/officeDocument/2006/relationships/tags" Target="../tags/tag23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44.xml"/><Relationship Id="rId8" Type="http://schemas.openxmlformats.org/officeDocument/2006/relationships/tags" Target="../tags/tag243.xml"/><Relationship Id="rId7" Type="http://schemas.openxmlformats.org/officeDocument/2006/relationships/image" Target="../media/image33.jpeg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image" Target="../media/image32.jpeg"/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6" Type="http://schemas.openxmlformats.org/officeDocument/2006/relationships/slideLayout" Target="../slideLayouts/slideLayout8.xml"/><Relationship Id="rId15" Type="http://schemas.openxmlformats.org/officeDocument/2006/relationships/tags" Target="../tags/tag248.xml"/><Relationship Id="rId14" Type="http://schemas.openxmlformats.org/officeDocument/2006/relationships/tags" Target="../tags/tag247.xml"/><Relationship Id="rId13" Type="http://schemas.openxmlformats.org/officeDocument/2006/relationships/image" Target="../media/image35.jpeg"/><Relationship Id="rId12" Type="http://schemas.openxmlformats.org/officeDocument/2006/relationships/tags" Target="../tags/tag246.xml"/><Relationship Id="rId11" Type="http://schemas.openxmlformats.org/officeDocument/2006/relationships/tags" Target="../tags/tag245.xml"/><Relationship Id="rId10" Type="http://schemas.openxmlformats.org/officeDocument/2006/relationships/image" Target="../media/image34.jpeg"/><Relationship Id="rId1" Type="http://schemas.openxmlformats.org/officeDocument/2006/relationships/tags" Target="../tags/tag23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56.xml"/><Relationship Id="rId8" Type="http://schemas.openxmlformats.org/officeDocument/2006/relationships/tags" Target="../tags/tag255.xml"/><Relationship Id="rId7" Type="http://schemas.openxmlformats.org/officeDocument/2006/relationships/tags" Target="../tags/tag254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image" Target="../media/image36.png"/><Relationship Id="rId20" Type="http://schemas.openxmlformats.org/officeDocument/2006/relationships/slideLayout" Target="../slideLayouts/slideLayout8.xml"/><Relationship Id="rId2" Type="http://schemas.openxmlformats.org/officeDocument/2006/relationships/tags" Target="../tags/tag250.xml"/><Relationship Id="rId19" Type="http://schemas.openxmlformats.org/officeDocument/2006/relationships/tags" Target="../tags/tag266.xml"/><Relationship Id="rId18" Type="http://schemas.openxmlformats.org/officeDocument/2006/relationships/tags" Target="../tags/tag265.xml"/><Relationship Id="rId17" Type="http://schemas.openxmlformats.org/officeDocument/2006/relationships/tags" Target="../tags/tag264.xml"/><Relationship Id="rId16" Type="http://schemas.openxmlformats.org/officeDocument/2006/relationships/tags" Target="../tags/tag263.xml"/><Relationship Id="rId15" Type="http://schemas.openxmlformats.org/officeDocument/2006/relationships/tags" Target="../tags/tag262.xml"/><Relationship Id="rId14" Type="http://schemas.openxmlformats.org/officeDocument/2006/relationships/tags" Target="../tags/tag261.xml"/><Relationship Id="rId13" Type="http://schemas.openxmlformats.org/officeDocument/2006/relationships/tags" Target="../tags/tag260.xml"/><Relationship Id="rId12" Type="http://schemas.openxmlformats.org/officeDocument/2006/relationships/tags" Target="../tags/tag259.xml"/><Relationship Id="rId11" Type="http://schemas.openxmlformats.org/officeDocument/2006/relationships/tags" Target="../tags/tag258.xml"/><Relationship Id="rId10" Type="http://schemas.openxmlformats.org/officeDocument/2006/relationships/tags" Target="../tags/tag257.xml"/><Relationship Id="rId1" Type="http://schemas.openxmlformats.org/officeDocument/2006/relationships/tags" Target="../tags/tag24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tags" Target="../tags/tag274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7" Type="http://schemas.openxmlformats.org/officeDocument/2006/relationships/slideLayout" Target="../slideLayouts/slideLayout5.xml"/><Relationship Id="rId26" Type="http://schemas.openxmlformats.org/officeDocument/2006/relationships/tags" Target="../tags/tag292.xml"/><Relationship Id="rId25" Type="http://schemas.openxmlformats.org/officeDocument/2006/relationships/tags" Target="../tags/tag291.xml"/><Relationship Id="rId24" Type="http://schemas.openxmlformats.org/officeDocument/2006/relationships/tags" Target="../tags/tag290.xml"/><Relationship Id="rId23" Type="http://schemas.openxmlformats.org/officeDocument/2006/relationships/tags" Target="../tags/tag289.xml"/><Relationship Id="rId22" Type="http://schemas.openxmlformats.org/officeDocument/2006/relationships/tags" Target="../tags/tag288.xml"/><Relationship Id="rId21" Type="http://schemas.openxmlformats.org/officeDocument/2006/relationships/tags" Target="../tags/tag287.xml"/><Relationship Id="rId20" Type="http://schemas.openxmlformats.org/officeDocument/2006/relationships/tags" Target="../tags/tag286.xml"/><Relationship Id="rId2" Type="http://schemas.openxmlformats.org/officeDocument/2006/relationships/tags" Target="../tags/tag268.xml"/><Relationship Id="rId19" Type="http://schemas.openxmlformats.org/officeDocument/2006/relationships/tags" Target="../tags/tag285.xml"/><Relationship Id="rId18" Type="http://schemas.openxmlformats.org/officeDocument/2006/relationships/tags" Target="../tags/tag284.xml"/><Relationship Id="rId17" Type="http://schemas.openxmlformats.org/officeDocument/2006/relationships/tags" Target="../tags/tag283.xml"/><Relationship Id="rId16" Type="http://schemas.openxmlformats.org/officeDocument/2006/relationships/tags" Target="../tags/tag282.xml"/><Relationship Id="rId15" Type="http://schemas.openxmlformats.org/officeDocument/2006/relationships/tags" Target="../tags/tag281.xml"/><Relationship Id="rId14" Type="http://schemas.openxmlformats.org/officeDocument/2006/relationships/tags" Target="../tags/tag280.xml"/><Relationship Id="rId13" Type="http://schemas.openxmlformats.org/officeDocument/2006/relationships/tags" Target="../tags/tag279.xml"/><Relationship Id="rId12" Type="http://schemas.openxmlformats.org/officeDocument/2006/relationships/tags" Target="../tags/tag278.xml"/><Relationship Id="rId11" Type="http://schemas.openxmlformats.org/officeDocument/2006/relationships/tags" Target="../tags/tag277.xml"/><Relationship Id="rId10" Type="http://schemas.openxmlformats.org/officeDocument/2006/relationships/tags" Target="../tags/tag276.xml"/><Relationship Id="rId1" Type="http://schemas.openxmlformats.org/officeDocument/2006/relationships/tags" Target="../tags/tag267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" Type="http://schemas.openxmlformats.org/officeDocument/2006/relationships/tags" Target="../tags/tag29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8" Type="http://schemas.openxmlformats.org/officeDocument/2006/relationships/slideLayout" Target="../slideLayouts/slideLayout3.xml"/><Relationship Id="rId27" Type="http://schemas.openxmlformats.org/officeDocument/2006/relationships/tags" Target="../tags/tag58.xml"/><Relationship Id="rId26" Type="http://schemas.openxmlformats.org/officeDocument/2006/relationships/tags" Target="../tags/tag57.xml"/><Relationship Id="rId25" Type="http://schemas.openxmlformats.org/officeDocument/2006/relationships/tags" Target="../tags/tag56.xml"/><Relationship Id="rId24" Type="http://schemas.openxmlformats.org/officeDocument/2006/relationships/image" Target="../media/image5.png"/><Relationship Id="rId23" Type="http://schemas.openxmlformats.org/officeDocument/2006/relationships/tags" Target="../tags/tag55.xml"/><Relationship Id="rId22" Type="http://schemas.openxmlformats.org/officeDocument/2006/relationships/tags" Target="../tags/tag54.xml"/><Relationship Id="rId21" Type="http://schemas.openxmlformats.org/officeDocument/2006/relationships/tags" Target="../tags/tag53.xml"/><Relationship Id="rId20" Type="http://schemas.openxmlformats.org/officeDocument/2006/relationships/tags" Target="../tags/tag52.xml"/><Relationship Id="rId2" Type="http://schemas.openxmlformats.org/officeDocument/2006/relationships/tags" Target="../tags/tag35.xml"/><Relationship Id="rId19" Type="http://schemas.openxmlformats.org/officeDocument/2006/relationships/image" Target="../media/image4.png"/><Relationship Id="rId18" Type="http://schemas.openxmlformats.org/officeDocument/2006/relationships/tags" Target="../tags/tag51.xml"/><Relationship Id="rId17" Type="http://schemas.openxmlformats.org/officeDocument/2006/relationships/tags" Target="../tags/tag50.xml"/><Relationship Id="rId16" Type="http://schemas.openxmlformats.org/officeDocument/2006/relationships/tags" Target="../tags/tag49.xml"/><Relationship Id="rId15" Type="http://schemas.openxmlformats.org/officeDocument/2006/relationships/tags" Target="../tags/tag48.xml"/><Relationship Id="rId14" Type="http://schemas.openxmlformats.org/officeDocument/2006/relationships/tags" Target="../tags/tag47.xml"/><Relationship Id="rId13" Type="http://schemas.openxmlformats.org/officeDocument/2006/relationships/tags" Target="../tags/tag46.xml"/><Relationship Id="rId12" Type="http://schemas.openxmlformats.org/officeDocument/2006/relationships/tags" Target="../tags/tag4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0" Type="http://schemas.openxmlformats.org/officeDocument/2006/relationships/slideLayout" Target="../slideLayouts/slideLayout6.xml"/><Relationship Id="rId2" Type="http://schemas.openxmlformats.org/officeDocument/2006/relationships/tags" Target="../tags/tag60.xml"/><Relationship Id="rId19" Type="http://schemas.openxmlformats.org/officeDocument/2006/relationships/tags" Target="../tags/tag77.xml"/><Relationship Id="rId18" Type="http://schemas.openxmlformats.org/officeDocument/2006/relationships/tags" Target="../tags/tag76.xml"/><Relationship Id="rId17" Type="http://schemas.openxmlformats.org/officeDocument/2006/relationships/tags" Target="../tags/tag75.xml"/><Relationship Id="rId16" Type="http://schemas.openxmlformats.org/officeDocument/2006/relationships/tags" Target="../tags/tag74.xml"/><Relationship Id="rId15" Type="http://schemas.openxmlformats.org/officeDocument/2006/relationships/tags" Target="../tags/tag73.xml"/><Relationship Id="rId14" Type="http://schemas.openxmlformats.org/officeDocument/2006/relationships/tags" Target="../tags/tag72.xml"/><Relationship Id="rId13" Type="http://schemas.openxmlformats.org/officeDocument/2006/relationships/tags" Target="../tags/tag71.xml"/><Relationship Id="rId12" Type="http://schemas.openxmlformats.org/officeDocument/2006/relationships/tags" Target="../tags/tag7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tags" Target="../tags/tag5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1" Type="http://schemas.openxmlformats.org/officeDocument/2006/relationships/slideLayout" Target="../slideLayouts/slideLayout6.xml"/><Relationship Id="rId40" Type="http://schemas.openxmlformats.org/officeDocument/2006/relationships/tags" Target="../tags/tag115.xml"/><Relationship Id="rId4" Type="http://schemas.openxmlformats.org/officeDocument/2006/relationships/tags" Target="../tags/tag80.xml"/><Relationship Id="rId39" Type="http://schemas.openxmlformats.org/officeDocument/2006/relationships/tags" Target="../tags/tag114.xml"/><Relationship Id="rId38" Type="http://schemas.openxmlformats.org/officeDocument/2006/relationships/tags" Target="../tags/tag113.xml"/><Relationship Id="rId37" Type="http://schemas.openxmlformats.org/officeDocument/2006/relationships/tags" Target="../tags/tag112.xml"/><Relationship Id="rId36" Type="http://schemas.openxmlformats.org/officeDocument/2006/relationships/tags" Target="../tags/tag111.xml"/><Relationship Id="rId35" Type="http://schemas.openxmlformats.org/officeDocument/2006/relationships/image" Target="../media/image7.png"/><Relationship Id="rId34" Type="http://schemas.openxmlformats.org/officeDocument/2006/relationships/tags" Target="../tags/tag110.xml"/><Relationship Id="rId33" Type="http://schemas.openxmlformats.org/officeDocument/2006/relationships/tags" Target="../tags/tag109.xml"/><Relationship Id="rId32" Type="http://schemas.openxmlformats.org/officeDocument/2006/relationships/tags" Target="../tags/tag108.xml"/><Relationship Id="rId31" Type="http://schemas.openxmlformats.org/officeDocument/2006/relationships/tags" Target="../tags/tag107.xml"/><Relationship Id="rId30" Type="http://schemas.openxmlformats.org/officeDocument/2006/relationships/tags" Target="../tags/tag106.xml"/><Relationship Id="rId3" Type="http://schemas.openxmlformats.org/officeDocument/2006/relationships/image" Target="../media/image6.png"/><Relationship Id="rId29" Type="http://schemas.openxmlformats.org/officeDocument/2006/relationships/tags" Target="../tags/tag105.xml"/><Relationship Id="rId28" Type="http://schemas.openxmlformats.org/officeDocument/2006/relationships/tags" Target="../tags/tag104.xml"/><Relationship Id="rId27" Type="http://schemas.openxmlformats.org/officeDocument/2006/relationships/tags" Target="../tags/tag103.xml"/><Relationship Id="rId26" Type="http://schemas.openxmlformats.org/officeDocument/2006/relationships/tags" Target="../tags/tag102.xml"/><Relationship Id="rId25" Type="http://schemas.openxmlformats.org/officeDocument/2006/relationships/tags" Target="../tags/tag101.xml"/><Relationship Id="rId24" Type="http://schemas.openxmlformats.org/officeDocument/2006/relationships/tags" Target="../tags/tag100.xml"/><Relationship Id="rId23" Type="http://schemas.openxmlformats.org/officeDocument/2006/relationships/tags" Target="../tags/tag99.xml"/><Relationship Id="rId22" Type="http://schemas.openxmlformats.org/officeDocument/2006/relationships/tags" Target="../tags/tag98.xml"/><Relationship Id="rId21" Type="http://schemas.openxmlformats.org/officeDocument/2006/relationships/tags" Target="../tags/tag97.xml"/><Relationship Id="rId20" Type="http://schemas.openxmlformats.org/officeDocument/2006/relationships/tags" Target="../tags/tag96.xml"/><Relationship Id="rId2" Type="http://schemas.openxmlformats.org/officeDocument/2006/relationships/tags" Target="../tags/tag79.xml"/><Relationship Id="rId19" Type="http://schemas.openxmlformats.org/officeDocument/2006/relationships/tags" Target="../tags/tag95.xml"/><Relationship Id="rId18" Type="http://schemas.openxmlformats.org/officeDocument/2006/relationships/tags" Target="../tags/tag94.xml"/><Relationship Id="rId17" Type="http://schemas.openxmlformats.org/officeDocument/2006/relationships/tags" Target="../tags/tag93.xml"/><Relationship Id="rId16" Type="http://schemas.openxmlformats.org/officeDocument/2006/relationships/tags" Target="../tags/tag92.xml"/><Relationship Id="rId15" Type="http://schemas.openxmlformats.org/officeDocument/2006/relationships/tags" Target="../tags/tag91.xml"/><Relationship Id="rId14" Type="http://schemas.openxmlformats.org/officeDocument/2006/relationships/tags" Target="../tags/tag90.xml"/><Relationship Id="rId13" Type="http://schemas.openxmlformats.org/officeDocument/2006/relationships/tags" Target="../tags/tag89.xml"/><Relationship Id="rId12" Type="http://schemas.openxmlformats.org/officeDocument/2006/relationships/tags" Target="../tags/tag88.xml"/><Relationship Id="rId11" Type="http://schemas.openxmlformats.org/officeDocument/2006/relationships/tags" Target="../tags/tag87.xml"/><Relationship Id="rId10" Type="http://schemas.openxmlformats.org/officeDocument/2006/relationships/tags" Target="../tags/tag86.xml"/><Relationship Id="rId1" Type="http://schemas.openxmlformats.org/officeDocument/2006/relationships/tags" Target="../tags/tag7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tags" Target="../tags/tag122.xml"/><Relationship Id="rId7" Type="http://schemas.openxmlformats.org/officeDocument/2006/relationships/tags" Target="../tags/tag121.xml"/><Relationship Id="rId6" Type="http://schemas.openxmlformats.org/officeDocument/2006/relationships/tags" Target="../tags/tag120.xml"/><Relationship Id="rId5" Type="http://schemas.openxmlformats.org/officeDocument/2006/relationships/image" Target="../media/image8.jpeg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6" Type="http://schemas.openxmlformats.org/officeDocument/2006/relationships/slideLayout" Target="../slideLayouts/slideLayout6.xml"/><Relationship Id="rId15" Type="http://schemas.openxmlformats.org/officeDocument/2006/relationships/tags" Target="../tags/tag128.xml"/><Relationship Id="rId14" Type="http://schemas.openxmlformats.org/officeDocument/2006/relationships/tags" Target="../tags/tag127.xml"/><Relationship Id="rId13" Type="http://schemas.openxmlformats.org/officeDocument/2006/relationships/tags" Target="../tags/tag126.xml"/><Relationship Id="rId12" Type="http://schemas.openxmlformats.org/officeDocument/2006/relationships/tags" Target="../tags/tag125.xml"/><Relationship Id="rId11" Type="http://schemas.openxmlformats.org/officeDocument/2006/relationships/image" Target="../media/image9.png"/><Relationship Id="rId10" Type="http://schemas.openxmlformats.org/officeDocument/2006/relationships/tags" Target="../tags/tag124.xml"/><Relationship Id="rId1" Type="http://schemas.openxmlformats.org/officeDocument/2006/relationships/tags" Target="../tags/tag11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42.xml"/><Relationship Id="rId8" Type="http://schemas.openxmlformats.org/officeDocument/2006/relationships/tags" Target="../tags/tag141.xml"/><Relationship Id="rId7" Type="http://schemas.openxmlformats.org/officeDocument/2006/relationships/image" Target="../media/image11.jpeg"/><Relationship Id="rId6" Type="http://schemas.openxmlformats.org/officeDocument/2006/relationships/tags" Target="../tags/tag140.xml"/><Relationship Id="rId5" Type="http://schemas.openxmlformats.org/officeDocument/2006/relationships/image" Target="../media/image10.jpeg"/><Relationship Id="rId40" Type="http://schemas.openxmlformats.org/officeDocument/2006/relationships/slideLayout" Target="../slideLayouts/slideLayout7.xml"/><Relationship Id="rId4" Type="http://schemas.openxmlformats.org/officeDocument/2006/relationships/tags" Target="../tags/tag139.xml"/><Relationship Id="rId39" Type="http://schemas.openxmlformats.org/officeDocument/2006/relationships/tags" Target="../tags/tag167.xml"/><Relationship Id="rId38" Type="http://schemas.openxmlformats.org/officeDocument/2006/relationships/tags" Target="../tags/tag166.xml"/><Relationship Id="rId37" Type="http://schemas.openxmlformats.org/officeDocument/2006/relationships/tags" Target="../tags/tag165.xml"/><Relationship Id="rId36" Type="http://schemas.openxmlformats.org/officeDocument/2006/relationships/image" Target="../media/image16.jpeg"/><Relationship Id="rId35" Type="http://schemas.openxmlformats.org/officeDocument/2006/relationships/tags" Target="../tags/tag164.xml"/><Relationship Id="rId34" Type="http://schemas.openxmlformats.org/officeDocument/2006/relationships/tags" Target="../tags/tag163.xml"/><Relationship Id="rId33" Type="http://schemas.openxmlformats.org/officeDocument/2006/relationships/tags" Target="../tags/tag162.xml"/><Relationship Id="rId32" Type="http://schemas.openxmlformats.org/officeDocument/2006/relationships/tags" Target="../tags/tag161.xml"/><Relationship Id="rId31" Type="http://schemas.openxmlformats.org/officeDocument/2006/relationships/tags" Target="../tags/tag160.xml"/><Relationship Id="rId30" Type="http://schemas.openxmlformats.org/officeDocument/2006/relationships/image" Target="../media/image15.jpeg"/><Relationship Id="rId3" Type="http://schemas.openxmlformats.org/officeDocument/2006/relationships/tags" Target="../tags/tag138.xml"/><Relationship Id="rId29" Type="http://schemas.openxmlformats.org/officeDocument/2006/relationships/tags" Target="../tags/tag159.xml"/><Relationship Id="rId28" Type="http://schemas.openxmlformats.org/officeDocument/2006/relationships/tags" Target="../tags/tag158.xml"/><Relationship Id="rId27" Type="http://schemas.openxmlformats.org/officeDocument/2006/relationships/tags" Target="../tags/tag157.xml"/><Relationship Id="rId26" Type="http://schemas.openxmlformats.org/officeDocument/2006/relationships/tags" Target="../tags/tag156.xml"/><Relationship Id="rId25" Type="http://schemas.openxmlformats.org/officeDocument/2006/relationships/image" Target="../media/image14.jpeg"/><Relationship Id="rId24" Type="http://schemas.openxmlformats.org/officeDocument/2006/relationships/tags" Target="../tags/tag155.xml"/><Relationship Id="rId23" Type="http://schemas.openxmlformats.org/officeDocument/2006/relationships/tags" Target="../tags/tag154.xml"/><Relationship Id="rId22" Type="http://schemas.openxmlformats.org/officeDocument/2006/relationships/tags" Target="../tags/tag153.xml"/><Relationship Id="rId21" Type="http://schemas.openxmlformats.org/officeDocument/2006/relationships/tags" Target="../tags/tag152.xml"/><Relationship Id="rId20" Type="http://schemas.openxmlformats.org/officeDocument/2006/relationships/tags" Target="../tags/tag151.xml"/><Relationship Id="rId2" Type="http://schemas.openxmlformats.org/officeDocument/2006/relationships/tags" Target="../tags/tag137.xml"/><Relationship Id="rId19" Type="http://schemas.openxmlformats.org/officeDocument/2006/relationships/image" Target="../media/image13.jpeg"/><Relationship Id="rId18" Type="http://schemas.openxmlformats.org/officeDocument/2006/relationships/tags" Target="../tags/tag150.xml"/><Relationship Id="rId17" Type="http://schemas.openxmlformats.org/officeDocument/2006/relationships/tags" Target="../tags/tag149.xml"/><Relationship Id="rId16" Type="http://schemas.openxmlformats.org/officeDocument/2006/relationships/tags" Target="../tags/tag148.xml"/><Relationship Id="rId15" Type="http://schemas.openxmlformats.org/officeDocument/2006/relationships/tags" Target="../tags/tag147.xml"/><Relationship Id="rId14" Type="http://schemas.openxmlformats.org/officeDocument/2006/relationships/tags" Target="../tags/tag146.xml"/><Relationship Id="rId13" Type="http://schemas.openxmlformats.org/officeDocument/2006/relationships/tags" Target="../tags/tag145.xml"/><Relationship Id="rId12" Type="http://schemas.openxmlformats.org/officeDocument/2006/relationships/image" Target="../media/image12.jpeg"/><Relationship Id="rId11" Type="http://schemas.openxmlformats.org/officeDocument/2006/relationships/tags" Target="../tags/tag144.xml"/><Relationship Id="rId10" Type="http://schemas.openxmlformats.org/officeDocument/2006/relationships/tags" Target="../tags/tag143.xml"/><Relationship Id="rId1" Type="http://schemas.openxmlformats.org/officeDocument/2006/relationships/tags" Target="../tags/tag13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image" Target="../media/image18.jpeg"/><Relationship Id="rId5" Type="http://schemas.openxmlformats.org/officeDocument/2006/relationships/tags" Target="../tags/tag171.xml"/><Relationship Id="rId4" Type="http://schemas.openxmlformats.org/officeDocument/2006/relationships/tags" Target="../tags/tag170.xml"/><Relationship Id="rId3" Type="http://schemas.openxmlformats.org/officeDocument/2006/relationships/image" Target="../media/image17.jpeg"/><Relationship Id="rId2" Type="http://schemas.openxmlformats.org/officeDocument/2006/relationships/tags" Target="../tags/tag169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175.xml"/><Relationship Id="rId1" Type="http://schemas.openxmlformats.org/officeDocument/2006/relationships/tags" Target="../tags/tag1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2"/>
          <p:cNvSpPr/>
          <p:nvPr>
            <p:custDataLst>
              <p:tags r:id="rId1"/>
            </p:custDataLst>
          </p:nvPr>
        </p:nvSpPr>
        <p:spPr>
          <a:xfrm>
            <a:off x="323852" y="988062"/>
            <a:ext cx="8524875" cy="2976880"/>
          </a:xfrm>
          <a:prstGeom prst="roundRect">
            <a:avLst>
              <a:gd name="adj" fmla="val 7272"/>
            </a:avLst>
          </a:prstGeom>
          <a:solidFill>
            <a:srgbClr val="F0EFEF">
              <a:alpha val="80000"/>
            </a:srgbClr>
          </a:solidFill>
          <a:ln>
            <a:solidFill>
              <a:srgbClr val="F0E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rtl="0" eaLnBrk="0" hangingPunct="0"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7" name="文本框 9"/>
          <p:cNvSpPr txBox="1"/>
          <p:nvPr>
            <p:custDataLst>
              <p:tags r:id="rId2"/>
            </p:custDataLst>
          </p:nvPr>
        </p:nvSpPr>
        <p:spPr>
          <a:xfrm>
            <a:off x="508002" y="2346325"/>
            <a:ext cx="81889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3600" b="1" dirty="0">
                <a:latin typeface="华文中宋" panose="02010600040101010101" charset="-122"/>
                <a:ea typeface="华文中宋" panose="02010600040101010101" charset="-122"/>
              </a:rPr>
              <a:t>第</a:t>
            </a:r>
            <a:r>
              <a:rPr lang="en-US" altLang="zh-CN" sz="3600" b="1" dirty="0">
                <a:latin typeface="华文中宋" panose="02010600040101010101" charset="-122"/>
                <a:ea typeface="华文中宋" panose="02010600040101010101" charset="-122"/>
              </a:rPr>
              <a:t>5</a:t>
            </a:r>
            <a:r>
              <a:rPr lang="zh-CN" altLang="en-US" sz="3600" b="1" dirty="0">
                <a:latin typeface="华文中宋" panose="02010600040101010101" charset="-122"/>
                <a:ea typeface="华文中宋" panose="02010600040101010101" charset="-122"/>
              </a:rPr>
              <a:t>课   动荡变化中的春秋时期   </a:t>
            </a:r>
            <a:endParaRPr lang="zh-CN" altLang="en-US" sz="3600" b="1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8" name="矩形: 圆角 11"/>
          <p:cNvSpPr/>
          <p:nvPr>
            <p:custDataLst>
              <p:tags r:id="rId3"/>
            </p:custDataLst>
          </p:nvPr>
        </p:nvSpPr>
        <p:spPr>
          <a:xfrm>
            <a:off x="902970" y="1504950"/>
            <a:ext cx="7485454" cy="40005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rtl="0" eaLnBrk="0" hangingPunct="0"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第二单元  夏商周时期：奴隶制王朝的更替和向封建社会的过渡</a:t>
            </a:r>
            <a:endParaRPr lang="zh-CN" altLang="en-US" sz="20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>
            <p:custDataLst>
              <p:tags r:id="rId1"/>
            </p:custDataLst>
          </p:nvPr>
        </p:nvSpPr>
        <p:spPr>
          <a:xfrm>
            <a:off x="1958816" y="749461"/>
            <a:ext cx="2137410" cy="923322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kumimoji="1" lang="zh-CN" altLang="en-US" b="1" dirty="0">
                <a:latin typeface="杨任东竹石体-Bold" panose="02000000000000000000" pitchFamily="2" charset="-122"/>
                <a:ea typeface="杨任东竹石体-Bold" panose="02000000000000000000" pitchFamily="2" charset="-122"/>
                <a:cs typeface="华文中宋" panose="02010600040101010101" charset="-122"/>
              </a:rPr>
              <a:t>成语典故：</a:t>
            </a:r>
            <a:endParaRPr kumimoji="1" lang="en-US" altLang="zh-CN" b="1" dirty="0">
              <a:latin typeface="杨任东竹石体-Bold" panose="02000000000000000000" pitchFamily="2" charset="-122"/>
              <a:ea typeface="杨任东竹石体-Bold" panose="02000000000000000000" pitchFamily="2" charset="-122"/>
              <a:cs typeface="华文中宋" panose="02010600040101010101" charset="-122"/>
            </a:endParaRPr>
          </a:p>
          <a:p>
            <a:pPr fontAlgn="auto">
              <a:lnSpc>
                <a:spcPct val="100000"/>
              </a:lnSpc>
            </a:pPr>
            <a:r>
              <a:rPr kumimoji="1" lang="zh-CN" altLang="en-US" b="1" dirty="0">
                <a:latin typeface="杨任东竹石体-Bold" panose="02000000000000000000" pitchFamily="2" charset="-122"/>
                <a:ea typeface="杨任东竹石体-Bold" panose="02000000000000000000" pitchFamily="2" charset="-122"/>
                <a:cs typeface="华文中宋" panose="02010600040101010101" charset="-122"/>
              </a:rPr>
              <a:t>卧薪尝胆（勾践）</a:t>
            </a:r>
            <a:endParaRPr kumimoji="1" lang="en-US" altLang="zh-CN" b="1" dirty="0">
              <a:latin typeface="杨任东竹石体-Bold" panose="02000000000000000000" pitchFamily="2" charset="-122"/>
              <a:ea typeface="杨任东竹石体-Bold" panose="02000000000000000000" pitchFamily="2" charset="-122"/>
              <a:cs typeface="华文中宋" panose="02010600040101010101" charset="-122"/>
            </a:endParaRPr>
          </a:p>
          <a:p>
            <a:pPr fontAlgn="auto">
              <a:lnSpc>
                <a:spcPct val="100000"/>
              </a:lnSpc>
            </a:pPr>
            <a:endParaRPr kumimoji="1" lang="zh-CN" altLang="en-US" b="1" dirty="0">
              <a:latin typeface="杨任东竹石体-Bold" panose="02000000000000000000" pitchFamily="2" charset="-122"/>
              <a:ea typeface="杨任东竹石体-Bold" panose="02000000000000000000" pitchFamily="2" charset="-122"/>
              <a:cs typeface="华文中宋" panose="02010600040101010101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23854" y="749301"/>
            <a:ext cx="1509713" cy="4462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23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吴越争霸</a:t>
            </a:r>
            <a:endParaRPr lang="zh-CN" altLang="en-US" sz="23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文本框 11"/>
          <p:cNvSpPr txBox="1"/>
          <p:nvPr>
            <p:custDataLst>
              <p:tags r:id="rId3"/>
            </p:custDataLst>
          </p:nvPr>
        </p:nvSpPr>
        <p:spPr>
          <a:xfrm>
            <a:off x="4028797" y="704606"/>
            <a:ext cx="4854063" cy="4121785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rgbClr val="C00000"/>
            </a:solidFill>
          </a:ln>
        </p:spPr>
        <p:txBody>
          <a:bodyPr wrap="square" lIns="91432" tIns="45716" rIns="91432" bIns="45716" rtlCol="0">
            <a:noAutofit/>
          </a:bodyPr>
          <a:lstStyle/>
          <a:p>
            <a:pPr algn="just" fontAlgn="auto">
              <a:lnSpc>
                <a:spcPct val="110000"/>
              </a:lnSpc>
              <a:spcBef>
                <a:spcPts val="0"/>
              </a:spcBef>
            </a:pPr>
            <a:r>
              <a:rPr lang="en-US"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sz="1900" b="1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吴王阖闾重用孙武、伍子胥等人</a:t>
            </a:r>
            <a:r>
              <a:rPr lang="zh-CN" altLang="en-US"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，于公元</a:t>
            </a:r>
            <a:r>
              <a:rPr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前506年统兵伐楚</a:t>
            </a:r>
            <a:r>
              <a:rPr lang="zh-CN" altLang="en-US"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sz="1900" b="1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吴军攻进楚都郢</a:t>
            </a:r>
            <a:r>
              <a:rPr lang="zh-CN" altLang="en-US"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sz="19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伍子胥为父兄报仇，掘楚平王墓，鞭尸三百</a:t>
            </a:r>
            <a:r>
              <a:rPr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公元</a:t>
            </a:r>
            <a:r>
              <a:rPr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前496年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sz="19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吴军挥师南进伐越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sz="19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越王勾践率兵迎战</a:t>
            </a:r>
            <a:r>
              <a:rPr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吴王</a:t>
            </a:r>
            <a:r>
              <a:rPr sz="19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阖闾因伤逝世</a:t>
            </a:r>
            <a:r>
              <a:rPr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sz="19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fontAlgn="auto">
              <a:lnSpc>
                <a:spcPct val="110000"/>
              </a:lnSpc>
              <a:spcBef>
                <a:spcPts val="0"/>
              </a:spcBef>
            </a:pPr>
            <a:r>
              <a:rPr lang="en-US" altLang="zh-CN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公元</a:t>
            </a:r>
            <a:r>
              <a:rPr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前494年，吴王夫差为父报仇，兴兵败越，勾践求和。吴王拒绝了伍子胥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联齐</a:t>
            </a:r>
            <a:r>
              <a:rPr sz="19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灭越的建议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sz="19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迫使越王勾践向他称臣</a:t>
            </a:r>
            <a:r>
              <a:rPr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齐国</a:t>
            </a:r>
            <a:r>
              <a:rPr sz="19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转兵向北进击，大败齐军，成为小霸</a:t>
            </a:r>
            <a:r>
              <a:rPr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sz="19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fontAlgn="auto">
              <a:lnSpc>
                <a:spcPct val="110000"/>
              </a:lnSpc>
              <a:spcBef>
                <a:spcPts val="0"/>
              </a:spcBef>
            </a:pPr>
            <a:r>
              <a:rPr lang="en-US" sz="19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en-US" sz="1900" b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sz="1900" b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勾践</a:t>
            </a:r>
            <a:r>
              <a:rPr sz="1900" b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十年</a:t>
            </a:r>
            <a:r>
              <a:rPr sz="1900" b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卧薪尝胆</a:t>
            </a:r>
            <a:r>
              <a:rPr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zh-CN" altLang="en-US"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公元</a:t>
            </a:r>
            <a:r>
              <a:rPr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前473年，趁夫差在中原会盟内部空虚</a:t>
            </a:r>
            <a:r>
              <a:rPr lang="zh-CN" altLang="en-US"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之</a:t>
            </a:r>
            <a:r>
              <a:rPr sz="1900" b="1" dirty="0" err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时消灭吴国，夫差羞愤自杀</a:t>
            </a:r>
            <a:r>
              <a:rPr sz="19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zh-CN" altLang="en-US" sz="19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此后</a:t>
            </a:r>
            <a:r>
              <a:rPr sz="19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勾践北上与齐晋会盟于徐</a:t>
            </a:r>
            <a:r>
              <a:rPr lang="zh-CN" altLang="en-US" sz="19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sz="19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成为</a:t>
            </a:r>
            <a:r>
              <a:rPr lang="zh-CN" altLang="en-US"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春秋时期</a:t>
            </a:r>
            <a:r>
              <a:rPr sz="19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最后一个霸主</a:t>
            </a:r>
            <a:r>
              <a:rPr sz="19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sz="19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34215" b="28757"/>
          <a:stretch>
            <a:fillRect/>
          </a:stretch>
        </p:blipFill>
        <p:spPr>
          <a:xfrm>
            <a:off x="180027" y="4021777"/>
            <a:ext cx="3701891" cy="435293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6"/>
            </p:custDataLst>
          </p:nvPr>
        </p:nvSpPr>
        <p:spPr>
          <a:xfrm>
            <a:off x="180025" y="4507710"/>
            <a:ext cx="3435668" cy="369324"/>
          </a:xfrm>
          <a:prstGeom prst="rect">
            <a:avLst/>
          </a:prstGeom>
          <a:noFill/>
        </p:spPr>
        <p:txBody>
          <a:bodyPr vert="horz" wrap="square" lIns="91432" tIns="45716" rIns="91432" bIns="45716" rtlCol="0">
            <a:spAutoFit/>
          </a:bodyPr>
          <a:lstStyle/>
          <a:p>
            <a:pPr algn="r"/>
            <a:r>
              <a:rPr lang="zh-CN" altLang="en-US" b="1" dirty="0"/>
              <a:t>越王勾践剑</a:t>
            </a:r>
            <a:endParaRPr lang="zh-CN" altLang="en-US" b="1" dirty="0"/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b="21825"/>
          <a:stretch>
            <a:fillRect/>
          </a:stretch>
        </p:blipFill>
        <p:spPr bwMode="auto">
          <a:xfrm>
            <a:off x="283369" y="1566706"/>
            <a:ext cx="2918460" cy="24945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本框 18"/>
          <p:cNvSpPr txBox="1"/>
          <p:nvPr>
            <p:custDataLst>
              <p:tags r:id="rId9"/>
            </p:custDataLst>
          </p:nvPr>
        </p:nvSpPr>
        <p:spPr>
          <a:xfrm>
            <a:off x="3322637" y="1819117"/>
            <a:ext cx="461649" cy="2202656"/>
          </a:xfrm>
          <a:prstGeom prst="rect">
            <a:avLst/>
          </a:prstGeom>
          <a:noFill/>
        </p:spPr>
        <p:txBody>
          <a:bodyPr vert="eaVert" wrap="square" lIns="91432" tIns="45716" rIns="91432" bIns="45716" rtlCol="0">
            <a:spAutoFit/>
          </a:bodyPr>
          <a:lstStyle/>
          <a:p>
            <a:pPr algn="l"/>
            <a:r>
              <a:rPr lang="zh-CN" altLang="en-US" b="1" dirty="0"/>
              <a:t>勾践卧薪尝胆</a:t>
            </a:r>
            <a:endParaRPr lang="zh-CN" altLang="en-US" b="1" dirty="0"/>
          </a:p>
        </p:txBody>
      </p:sp>
      <p:sp>
        <p:nvSpPr>
          <p:cNvPr id="9" name="矩形 8"/>
          <p:cNvSpPr/>
          <p:nvPr>
            <p:custDataLst>
              <p:tags r:id="rId10"/>
            </p:custDataLst>
          </p:nvPr>
        </p:nvSpPr>
        <p:spPr>
          <a:xfrm>
            <a:off x="3707765" y="123825"/>
            <a:ext cx="158431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诸侯争霸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3" grpId="0" animBg="1"/>
      <p:bldP spid="17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圆角矩形 6"/>
          <p:cNvSpPr/>
          <p:nvPr>
            <p:custDataLst>
              <p:tags r:id="rId1"/>
            </p:custDataLst>
          </p:nvPr>
        </p:nvSpPr>
        <p:spPr>
          <a:xfrm>
            <a:off x="323529" y="1563639"/>
            <a:ext cx="8496944" cy="1224136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12700">
            <a:noFill/>
          </a:ln>
        </p:spPr>
        <p:txBody>
          <a:bodyPr lIns="91432" tIns="45716" rIns="91432" bIns="45716" anchor="ctr" anchorCtr="0"/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材料一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春秋初，大小诸侯国有一百四十余，经过三百年的兼并和战争，到春秋末只剩下了秦、楚、齐、燕……十几个大国、强国。           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《文物春秋战国史》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302" name="文本框 12"/>
          <p:cNvSpPr/>
          <p:nvPr>
            <p:custDataLst>
              <p:tags r:id="rId2"/>
            </p:custDataLst>
          </p:nvPr>
        </p:nvSpPr>
        <p:spPr>
          <a:xfrm>
            <a:off x="1779819" y="987576"/>
            <a:ext cx="5440205" cy="415498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609725" algn="l"/>
              </a:tabLst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5pPr>
          </a:lstStyle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100" b="1" dirty="0">
                <a:solidFill>
                  <a:srgbClr val="0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根据材料，分析春秋时期诸侯争霸的影响。</a:t>
            </a:r>
            <a:endParaRPr lang="zh-CN" altLang="en-US" sz="2100" b="1" dirty="0">
              <a:solidFill>
                <a:srgbClr val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3"/>
            </p:custDataLst>
          </p:nvPr>
        </p:nvSpPr>
        <p:spPr>
          <a:xfrm>
            <a:off x="2154080" y="3075810"/>
            <a:ext cx="5154225" cy="1015663"/>
          </a:xfrm>
          <a:prstGeom prst="rect">
            <a:avLst/>
          </a:prstGeom>
          <a:solidFill>
            <a:srgbClr val="FFC000"/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3000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+mn-ea"/>
              </a:rPr>
              <a:t>积极影响</a:t>
            </a:r>
            <a:endParaRPr lang="zh-CN" altLang="en-US" sz="3000" dirty="0">
              <a:solidFill>
                <a:srgbClr val="C0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30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（</a:t>
            </a:r>
            <a:r>
              <a:rPr lang="en-US" altLang="zh-CN" sz="30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1</a:t>
            </a:r>
            <a:r>
              <a:rPr lang="zh-CN" altLang="en-US" sz="30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）有利于国家的局部统一。</a:t>
            </a:r>
            <a:endParaRPr lang="zh-CN" altLang="en-US" sz="3000" b="1" dirty="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3707765" y="123825"/>
            <a:ext cx="158431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诸侯争霸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文本框 12"/>
          <p:cNvSpPr/>
          <p:nvPr>
            <p:custDataLst>
              <p:tags r:id="rId1"/>
            </p:custDataLst>
          </p:nvPr>
        </p:nvSpPr>
        <p:spPr>
          <a:xfrm>
            <a:off x="1907708" y="860108"/>
            <a:ext cx="5686579" cy="415498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>
            <a:spAutoFit/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609725" algn="l"/>
              </a:tabLst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sz="1600" u="none" kern="1200" spc="150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5pPr>
          </a:lstStyle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100" b="1" dirty="0">
                <a:solidFill>
                  <a:srgbClr val="0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根据材料，分析春秋时期诸侯争霸的影响。</a:t>
            </a:r>
            <a:endParaRPr lang="zh-CN" altLang="en-US" sz="2100" b="1" dirty="0">
              <a:solidFill>
                <a:srgbClr val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2"/>
            </p:custDataLst>
          </p:nvPr>
        </p:nvSpPr>
        <p:spPr>
          <a:xfrm>
            <a:off x="443868" y="1295603"/>
            <a:ext cx="8376607" cy="3364379"/>
          </a:xfrm>
          <a:prstGeom prst="rect">
            <a:avLst/>
          </a:prstGeom>
          <a:solidFill>
            <a:schemeClr val="bg1"/>
          </a:solidFill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材料二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诸侯国在争霸的过程中不断地扩展自己的辖地，</a:t>
            </a:r>
            <a:r>
              <a:rPr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吞灭了周围的戎狄部族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。这些地区的</a:t>
            </a:r>
            <a:r>
              <a:rPr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戎夷部族，迅速与华夏文化融合</a:t>
            </a:r>
            <a:r>
              <a:rPr sz="2000" b="1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成为华夏族的一员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对华夏文明的稳定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、发展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作</a:t>
            </a:r>
            <a:r>
              <a:rPr sz="20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出贡献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sz="20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简明春秋史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sz="2000" b="1" dirty="0" err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材料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sz="20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春秋战国期间的混战就是一个弱肉强食的过程，</a:t>
            </a:r>
            <a:r>
              <a:rPr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各诸侯国为了不被吞并，纷纷实行改革来提高自己的国力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sz="20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著名的有楚国的吴起变法，秦国的商鞅变法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sz="20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7"/>
          <p:cNvSpPr txBox="1"/>
          <p:nvPr>
            <p:custDataLst>
              <p:tags r:id="rId3"/>
            </p:custDataLst>
          </p:nvPr>
        </p:nvSpPr>
        <p:spPr>
          <a:xfrm>
            <a:off x="1400175" y="1395731"/>
            <a:ext cx="6308884" cy="1106805"/>
          </a:xfrm>
          <a:prstGeom prst="rect">
            <a:avLst/>
          </a:prstGeom>
          <a:solidFill>
            <a:srgbClr val="FFC000"/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3300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+mn-ea"/>
              </a:rPr>
              <a:t>积极影响</a:t>
            </a:r>
            <a:r>
              <a:rPr lang="zh-CN" altLang="en-US" sz="33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：</a:t>
            </a:r>
            <a:endParaRPr lang="zh-CN" altLang="en-US" sz="3300" b="1" dirty="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33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（</a:t>
            </a:r>
            <a:r>
              <a:rPr lang="en-US" altLang="zh-CN" sz="33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2</a:t>
            </a:r>
            <a:r>
              <a:rPr lang="zh-CN" altLang="en-US" sz="33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）为民族交融创造了契机。</a:t>
            </a:r>
            <a:endParaRPr lang="zh-CN" altLang="en-US" sz="3300" b="1" dirty="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7" name="文本框 2"/>
          <p:cNvSpPr txBox="1"/>
          <p:nvPr>
            <p:custDataLst>
              <p:tags r:id="rId4"/>
            </p:custDataLst>
          </p:nvPr>
        </p:nvSpPr>
        <p:spPr>
          <a:xfrm>
            <a:off x="827586" y="3325495"/>
            <a:ext cx="7704856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3300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+mn-ea"/>
              </a:rPr>
              <a:t>积极影响</a:t>
            </a:r>
            <a:r>
              <a:rPr lang="zh-CN" altLang="en-US" sz="33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：</a:t>
            </a:r>
            <a:endParaRPr lang="zh-CN" altLang="en-US" sz="3300" b="1" dirty="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zh-CN" altLang="en-US" sz="33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（</a:t>
            </a:r>
            <a:r>
              <a:rPr lang="en-US" altLang="zh-CN" sz="33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3</a:t>
            </a:r>
            <a:r>
              <a:rPr lang="zh-CN" altLang="en-US" sz="3300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）各诸侯国变法图强，推动社会变革。</a:t>
            </a:r>
            <a:endParaRPr lang="zh-CN" altLang="en-US" sz="3300" b="1" dirty="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>
            <a:off x="3707765" y="123825"/>
            <a:ext cx="158431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诸侯争霸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6527" y="910225"/>
            <a:ext cx="1589723" cy="2344103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395756" y="3254586"/>
            <a:ext cx="2128838" cy="6463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孟子（公元前372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前289)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4355976" y="795069"/>
            <a:ext cx="4366470" cy="300082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材料四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据《春秋》记载，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242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年间，列国进行的战争共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483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次。这些军事行动和朝聘盟会实际上是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大国对小国的掠夺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此外，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小国人民还得为大国统治者服兵役和劳役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——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朱绍侯《中国古代史（上）》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323528" y="3900909"/>
            <a:ext cx="5440680" cy="923330"/>
          </a:xfrm>
          <a:prstGeom prst="rect">
            <a:avLst/>
          </a:prstGeom>
          <a:solidFill>
            <a:srgbClr val="FFC000">
              <a:alpha val="60000"/>
            </a:srgbClr>
          </a:solidFill>
          <a:ln w="12700" cmpd="sng">
            <a:noFill/>
            <a:prstDash val="solid"/>
          </a:ln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zh-CN" altLang="en-US" sz="2700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+mn-ea"/>
              </a:rPr>
              <a:t>消极影响</a:t>
            </a:r>
            <a:endParaRPr lang="zh-CN" altLang="en-US" sz="2700" dirty="0">
              <a:solidFill>
                <a:srgbClr val="C0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algn="ctr"/>
            <a:r>
              <a:rPr lang="zh-CN" altLang="en-US" sz="2700" b="1" dirty="0">
                <a:latin typeface="华文中宋" panose="02010600040101010101" charset="-122"/>
                <a:ea typeface="华文中宋" panose="02010600040101010101" charset="-122"/>
              </a:rPr>
              <a:t>给社会和人民带来深重灾难</a:t>
            </a:r>
            <a:endParaRPr lang="zh-CN" altLang="en-US" sz="2700" b="1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412282" y="826705"/>
            <a:ext cx="2848603" cy="2021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8"/>
            </p:custDataLst>
          </p:nvPr>
        </p:nvSpPr>
        <p:spPr>
          <a:xfrm>
            <a:off x="3707765" y="123825"/>
            <a:ext cx="158431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诸侯争霸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文本框 58"/>
          <p:cNvSpPr txBox="1"/>
          <p:nvPr>
            <p:custDataLst>
              <p:tags r:id="rId1"/>
            </p:custDataLst>
          </p:nvPr>
        </p:nvSpPr>
        <p:spPr>
          <a:xfrm>
            <a:off x="323693" y="768700"/>
            <a:ext cx="2097405" cy="36932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1.</a:t>
            </a:r>
            <a:r>
              <a:rPr lang="zh-CN" altLang="en-US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农业发展的</a:t>
            </a:r>
            <a:r>
              <a:rPr lang="zh-CN" altLang="en-US" b="1" dirty="0" smtClean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表现</a:t>
            </a:r>
            <a:endParaRPr lang="en-US" altLang="zh-CN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72" name="文本框 71"/>
          <p:cNvSpPr txBox="1"/>
          <p:nvPr>
            <p:custDataLst>
              <p:tags r:id="rId2"/>
            </p:custDataLst>
          </p:nvPr>
        </p:nvSpPr>
        <p:spPr>
          <a:xfrm>
            <a:off x="2468405" y="759176"/>
            <a:ext cx="2276569" cy="369324"/>
          </a:xfrm>
          <a:prstGeom prst="rect">
            <a:avLst/>
          </a:prstGeom>
          <a:solidFill>
            <a:srgbClr val="FFC000"/>
          </a:solidFill>
        </p:spPr>
        <p:txBody>
          <a:bodyPr wrap="none" lIns="91432" tIns="45716" rIns="91432" bIns="45716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铁制农具和牛耕出现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grpSp>
        <p:nvGrpSpPr>
          <p:cNvPr id="76" name="Group 19"/>
          <p:cNvGrpSpPr/>
          <p:nvPr>
            <p:custDataLst>
              <p:tags r:id="rId3"/>
            </p:custDataLst>
          </p:nvPr>
        </p:nvGrpSpPr>
        <p:grpSpPr>
          <a:xfrm>
            <a:off x="467519" y="3152598"/>
            <a:ext cx="4154091" cy="1651400"/>
            <a:chOff x="186" y="1525"/>
            <a:chExt cx="3489" cy="1387"/>
          </a:xfrm>
        </p:grpSpPr>
        <p:pic>
          <p:nvPicPr>
            <p:cNvPr id="77" name="图片 33813" descr="W020100920565059846124"/>
            <p:cNvPicPr preferRelativeResize="0"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53" b="98847" l="0" r="100000">
                          <a14:backgroundMark x1="2444" y1="50144" x2="2444" y2="501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6" y="1525"/>
              <a:ext cx="2139" cy="1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矩形 3381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536" y="2641"/>
              <a:ext cx="2139" cy="271"/>
            </a:xfrm>
            <a:prstGeom prst="rect">
              <a:avLst/>
            </a:prstGeom>
            <a:noFill/>
            <a:ln w="28575">
              <a:noFill/>
              <a:prstDash val="sys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anchor="ctr">
              <a:spAutoFit/>
            </a:bodyPr>
            <a:lstStyle>
              <a:lvl1pPr indent="2667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indent="0" algn="ctr"/>
              <a:r>
                <a:rPr lang="zh-CN" altLang="en-US" sz="1500" b="1" kern="0">
                  <a:latin typeface="微软雅黑" panose="020B0503020204020204" charset="-122"/>
                </a:rPr>
                <a:t>牺 （</a:t>
              </a:r>
              <a:r>
                <a:rPr lang="en-US" altLang="zh-CN" sz="1500" b="1" kern="0" err="1">
                  <a:latin typeface="微软雅黑" panose="020B0503020204020204" charset="-122"/>
                </a:rPr>
                <a:t>xī </a:t>
              </a:r>
              <a:r>
                <a:rPr lang="zh-CN" altLang="en-US" sz="1500" b="1" kern="0">
                  <a:latin typeface="微软雅黑" panose="020B0503020204020204" charset="-122"/>
                </a:rPr>
                <a:t>） 尊</a:t>
              </a:r>
              <a:endParaRPr lang="zh-CN" altLang="en-US" ker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9" name="矩形 12597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283395" y="3532643"/>
            <a:ext cx="4305776" cy="1060450"/>
          </a:xfrm>
          <a:prstGeom prst="rect">
            <a:avLst/>
          </a:prstGeom>
          <a:noFill/>
          <a:ln w="12700" cmpd="sng">
            <a:solidFill>
              <a:srgbClr val="C0000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32" tIns="45716" rIns="91432" bIns="45716"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 宗庙之</a:t>
            </a:r>
            <a:r>
              <a:rPr lang="zh-CN" altLang="en-US" sz="2100" b="1" u="heavy" dirty="0">
                <a:latin typeface="楷体" panose="02010609060101010101" pitchFamily="49" charset="-122"/>
                <a:ea typeface="楷体" panose="02010609060101010101" pitchFamily="49" charset="-122"/>
              </a:rPr>
              <a:t>牺</a:t>
            </a:r>
            <a:r>
              <a:rPr lang="zh-CN" altLang="en-US" b="1" dirty="0">
                <a:solidFill>
                  <a:srgbClr val="0000FF"/>
                </a:solidFill>
                <a:ea typeface="楷体" panose="02010609060101010101" pitchFamily="49" charset="-122"/>
              </a:rPr>
              <a:t>（作祭品用的牛）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畎</a:t>
            </a:r>
            <a:r>
              <a:rPr lang="zh-CN" altLang="en-US" b="1" u="sng" dirty="0">
                <a:solidFill>
                  <a:srgbClr val="0000FF"/>
                </a:solidFill>
                <a:latin typeface="+mn-lt"/>
                <a:ea typeface="楷体" panose="02010609060101010101" pitchFamily="49" charset="-122"/>
                <a:sym typeface="微软雅黑" panose="020B0503020204020204" charset="-122"/>
              </a:rPr>
              <a:t>（quǎn）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亩</a:t>
            </a:r>
            <a:r>
              <a:rPr lang="zh-CN" altLang="en-US" b="1" dirty="0">
                <a:solidFill>
                  <a:srgbClr val="0000FF"/>
                </a:solidFill>
                <a:latin typeface="+mn-lt"/>
                <a:ea typeface="楷体" panose="02010609060101010101" pitchFamily="49" charset="-122"/>
                <a:sym typeface="微软雅黑" panose="020B0503020204020204" charset="-122"/>
              </a:rPr>
              <a:t>（田间，田地）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之勤。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/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国语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晋语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椭圆 82"/>
          <p:cNvSpPr/>
          <p:nvPr>
            <p:custDataLst>
              <p:tags r:id="rId9"/>
            </p:custDataLst>
          </p:nvPr>
        </p:nvSpPr>
        <p:spPr>
          <a:xfrm>
            <a:off x="395288" y="3532647"/>
            <a:ext cx="598170" cy="622459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/>
          </a:p>
        </p:txBody>
      </p:sp>
      <p:grpSp>
        <p:nvGrpSpPr>
          <p:cNvPr id="95" name="组合 94"/>
          <p:cNvGrpSpPr/>
          <p:nvPr>
            <p:custDataLst>
              <p:tags r:id="rId10"/>
            </p:custDataLst>
          </p:nvPr>
        </p:nvGrpSpPr>
        <p:grpSpPr>
          <a:xfrm>
            <a:off x="395776" y="1197275"/>
            <a:ext cx="8473419" cy="1583627"/>
            <a:chOff x="2733" y="1355"/>
            <a:chExt cx="15353" cy="2883"/>
          </a:xfrm>
        </p:grpSpPr>
        <p:grpSp>
          <p:nvGrpSpPr>
            <p:cNvPr id="96" name="组合 95"/>
            <p:cNvGrpSpPr/>
            <p:nvPr>
              <p:custDataLst>
                <p:tags r:id="rId11"/>
              </p:custDataLst>
            </p:nvPr>
          </p:nvGrpSpPr>
          <p:grpSpPr>
            <a:xfrm>
              <a:off x="2733" y="1355"/>
              <a:ext cx="15353" cy="1987"/>
              <a:chOff x="2553" y="1542"/>
              <a:chExt cx="15334" cy="2789"/>
            </a:xfrm>
          </p:grpSpPr>
          <p:pic>
            <p:nvPicPr>
              <p:cNvPr id="97" name="Picture 3" descr="牛耕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13"/>
              <a:stretch>
                <a:fillRect/>
              </a:stretch>
            </p:blipFill>
            <p:spPr>
              <a:xfrm>
                <a:off x="14767" y="1542"/>
                <a:ext cx="3120" cy="278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98" name="组合 97"/>
              <p:cNvGrpSpPr/>
              <p:nvPr>
                <p:custDataLst>
                  <p:tags r:id="rId14"/>
                </p:custDataLst>
              </p:nvPr>
            </p:nvGrpSpPr>
            <p:grpSpPr>
              <a:xfrm>
                <a:off x="2553" y="1542"/>
                <a:ext cx="11985" cy="2699"/>
                <a:chOff x="2343" y="4111"/>
                <a:chExt cx="11985" cy="2699"/>
              </a:xfrm>
            </p:grpSpPr>
            <p:pic>
              <p:nvPicPr>
                <p:cNvPr id="99" name="Picture 15" descr="1006111016ecbed3832c758db8"/>
                <p:cNvPicPr>
                  <a:picLocks noChangeAspect="1"/>
                </p:cNvPicPr>
                <p:nvPr>
                  <p:custDataLst>
                    <p:tags r:id="rId15"/>
                  </p:custDataLst>
                </p:nvPr>
              </p:nvPicPr>
              <p:blipFill>
                <a:blip r:embed="rId16"/>
                <a:srcRect l="5481" t="29852" r="3796" b="15283"/>
                <a:stretch>
                  <a:fillRect/>
                </a:stretch>
              </p:blipFill>
              <p:spPr>
                <a:xfrm>
                  <a:off x="11074" y="4111"/>
                  <a:ext cx="3254" cy="2699"/>
                </a:xfrm>
                <a:prstGeom prst="rect">
                  <a:avLst/>
                </a:prstGeom>
                <a:noFill/>
                <a:ln w="9525">
                  <a:noFill/>
                </a:ln>
                <a:effectLst/>
              </p:spPr>
            </p:pic>
            <p:pic>
              <p:nvPicPr>
                <p:cNvPr id="100" name="Object 0"/>
                <p:cNvPicPr>
                  <a:picLocks noChangeAspect="1"/>
                </p:cNvPicPr>
                <p:nvPr>
                  <p:custDataLst>
                    <p:tags r:id="rId17"/>
                  </p:custDataLst>
                </p:nvPr>
              </p:nvPicPr>
              <p:blipFill>
                <a:blip r:embed="rId18"/>
                <a:srcRect l="3537" r="4495"/>
                <a:stretch>
                  <a:fillRect/>
                </a:stretch>
              </p:blipFill>
              <p:spPr>
                <a:xfrm flipH="1">
                  <a:off x="2343" y="4190"/>
                  <a:ext cx="2276" cy="2584"/>
                </a:xfrm>
                <a:prstGeom prst="rect">
                  <a:avLst/>
                </a:prstGeom>
                <a:noFill/>
                <a:ln w="9525">
                  <a:noFill/>
                </a:ln>
                <a:effectLst/>
              </p:spPr>
            </p:pic>
            <p:pic>
              <p:nvPicPr>
                <p:cNvPr id="101" name="Picture 4" descr="sd9"/>
                <p:cNvPicPr>
                  <a:picLocks noChangeAspect="1"/>
                </p:cNvPicPr>
                <p:nvPr>
                  <p:custDataLst>
                    <p:tags r:id="rId19"/>
                  </p:custDataLst>
                </p:nvPr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467" y="4123"/>
                  <a:ext cx="1564" cy="2610"/>
                </a:xfrm>
                <a:prstGeom prst="rect">
                  <a:avLst/>
                </a:prstGeom>
                <a:noFill/>
                <a:ln w="9525">
                  <a:noFill/>
                </a:ln>
                <a:effectLst/>
              </p:spPr>
            </p:pic>
            <p:pic>
              <p:nvPicPr>
                <p:cNvPr id="102" name="Picture 10" descr="骨耜"/>
                <p:cNvPicPr>
                  <a:picLocks noChangeAspect="1"/>
                </p:cNvPicPr>
                <p:nvPr>
                  <p:custDataLst>
                    <p:tags r:id="rId21"/>
                  </p:custDataLst>
                </p:nvPr>
              </p:nvPicPr>
              <p:blipFill>
                <a:blip r:embed="rId22"/>
                <a:srcRect l="-11" b="-11"/>
                <a:stretch>
                  <a:fillRect/>
                </a:stretch>
              </p:blipFill>
              <p:spPr>
                <a:xfrm>
                  <a:off x="5600" y="4113"/>
                  <a:ext cx="1694" cy="2639"/>
                </a:xfrm>
                <a:prstGeom prst="rect">
                  <a:avLst/>
                </a:prstGeom>
                <a:noFill/>
                <a:ln w="9525">
                  <a:noFill/>
                </a:ln>
                <a:effectLst/>
              </p:spPr>
            </p:pic>
          </p:grpSp>
        </p:grpSp>
        <p:sp>
          <p:nvSpPr>
            <p:cNvPr id="103" name="文本框 102"/>
            <p:cNvSpPr txBox="1"/>
            <p:nvPr>
              <p:custDataLst>
                <p:tags r:id="rId23"/>
              </p:custDataLst>
            </p:nvPr>
          </p:nvSpPr>
          <p:spPr>
            <a:xfrm>
              <a:off x="2733" y="3116"/>
              <a:ext cx="2279" cy="1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700" b="1">
                  <a:latin typeface="楷体" panose="02010609060101010101" pitchFamily="49" charset="-122"/>
                  <a:ea typeface="楷体" panose="02010609060101010101" pitchFamily="49" charset="-122"/>
                </a:rPr>
                <a:t>北京人使用的石器</a:t>
              </a:r>
              <a:endParaRPr lang="zh-CN" altLang="en-US" sz="17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4" name="文本框 103"/>
            <p:cNvSpPr txBox="1"/>
            <p:nvPr>
              <p:custDataLst>
                <p:tags r:id="rId24"/>
              </p:custDataLst>
            </p:nvPr>
          </p:nvSpPr>
          <p:spPr>
            <a:xfrm>
              <a:off x="5283" y="3117"/>
              <a:ext cx="2774" cy="11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 fontAlgn="auto">
                <a:spcBef>
                  <a:spcPct val="0"/>
                </a:spcBef>
                <a:buNone/>
              </a:pPr>
              <a:r>
                <a:rPr lang="zh-CN" altLang="en-US" sz="1700" b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河姆渡人使用的耒耜</a:t>
              </a:r>
              <a:endParaRPr lang="zh-CN" altLang="en-US" sz="17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5" name="文本框 104"/>
            <p:cNvSpPr txBox="1"/>
            <p:nvPr>
              <p:custDataLst>
                <p:tags r:id="rId25"/>
              </p:custDataLst>
            </p:nvPr>
          </p:nvSpPr>
          <p:spPr>
            <a:xfrm>
              <a:off x="8474" y="3283"/>
              <a:ext cx="3180" cy="64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7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商周时期的青铜</a:t>
              </a:r>
              <a:endParaRPr lang="zh-CN" altLang="en-US" sz="1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06" name="文本框 105"/>
            <p:cNvSpPr txBox="1"/>
            <p:nvPr>
              <p:custDataLst>
                <p:tags r:id="rId26"/>
              </p:custDataLst>
            </p:nvPr>
          </p:nvSpPr>
          <p:spPr>
            <a:xfrm>
              <a:off x="12981" y="3278"/>
              <a:ext cx="3783" cy="64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spcBef>
                  <a:spcPct val="0"/>
                </a:spcBef>
                <a:buNone/>
              </a:pPr>
              <a:r>
                <a:rPr lang="zh-CN" altLang="en-US" sz="1700" b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春秋时期铁制农具</a:t>
              </a:r>
              <a:endParaRPr lang="zh-CN" altLang="en-US" sz="17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7" name="圆角矩形 106"/>
          <p:cNvSpPr/>
          <p:nvPr>
            <p:custDataLst>
              <p:tags r:id="rId27"/>
            </p:custDataLst>
          </p:nvPr>
        </p:nvSpPr>
        <p:spPr>
          <a:xfrm>
            <a:off x="323854" y="2276454"/>
            <a:ext cx="1363345" cy="671326"/>
          </a:xfrm>
          <a:prstGeom prst="roundRect">
            <a:avLst>
              <a:gd name="adj" fmla="val 7278"/>
            </a:avLst>
          </a:prstGeom>
          <a:solidFill>
            <a:schemeClr val="accent3">
              <a:lumMod val="20000"/>
              <a:lumOff val="80000"/>
            </a:schemeClr>
          </a:solidFill>
          <a:ln w="38100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笨重，使用不方便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108" name="圆角矩形 107"/>
          <p:cNvSpPr/>
          <p:nvPr>
            <p:custDataLst>
              <p:tags r:id="rId28"/>
            </p:custDataLst>
          </p:nvPr>
        </p:nvSpPr>
        <p:spPr>
          <a:xfrm>
            <a:off x="1835469" y="2262389"/>
            <a:ext cx="1434606" cy="872726"/>
          </a:xfrm>
          <a:prstGeom prst="roundRect">
            <a:avLst>
              <a:gd name="adj" fmla="val 7278"/>
            </a:avLst>
          </a:prstGeom>
          <a:solidFill>
            <a:schemeClr val="accent3">
              <a:lumMod val="20000"/>
              <a:lumOff val="80000"/>
            </a:schemeClr>
          </a:solidFill>
          <a:ln w="38100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32" tIns="45716" rIns="91432" bIns="45716" anchor="t">
            <a:spAutoFit/>
          </a:bodyPr>
          <a:lstStyle/>
          <a:p>
            <a:pPr algn="just" defTabSz="1069340" rtl="0">
              <a:lnSpc>
                <a:spcPct val="90000"/>
              </a:lnSpc>
              <a:defRPr/>
            </a:pPr>
            <a:r>
              <a:rPr lang="zh-CN" altLang="en-US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硬度不够，不够锋利，不耐用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109" name="圆角矩形 108"/>
          <p:cNvSpPr/>
          <p:nvPr>
            <p:custDataLst>
              <p:tags r:id="rId29"/>
            </p:custDataLst>
          </p:nvPr>
        </p:nvSpPr>
        <p:spPr>
          <a:xfrm>
            <a:off x="3600544" y="2308274"/>
            <a:ext cx="1657826" cy="671326"/>
          </a:xfrm>
          <a:prstGeom prst="roundRect">
            <a:avLst>
              <a:gd name="adj" fmla="val 7278"/>
            </a:avLst>
          </a:prstGeom>
          <a:solidFill>
            <a:schemeClr val="accent3">
              <a:lumMod val="20000"/>
              <a:lumOff val="80000"/>
            </a:schemeClr>
          </a:solidFill>
          <a:ln w="38100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32" tIns="45716" rIns="91432" bIns="45716" anchor="t">
            <a:spAutoFit/>
          </a:bodyPr>
          <a:lstStyle/>
          <a:p>
            <a:pPr defTabSz="1069340" rtl="0">
              <a:defRPr/>
            </a:pPr>
            <a:r>
              <a:rPr lang="zh-CN" altLang="en-US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造价昂贵，韧性不好，易断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110" name="圆角矩形 109"/>
          <p:cNvSpPr/>
          <p:nvPr>
            <p:custDataLst>
              <p:tags r:id="rId30"/>
            </p:custDataLst>
          </p:nvPr>
        </p:nvSpPr>
        <p:spPr>
          <a:xfrm>
            <a:off x="6054955" y="2308274"/>
            <a:ext cx="2289810" cy="671326"/>
          </a:xfrm>
          <a:prstGeom prst="roundRect">
            <a:avLst>
              <a:gd name="adj" fmla="val 7278"/>
            </a:avLst>
          </a:prstGeom>
          <a:solidFill>
            <a:schemeClr val="accent3">
              <a:lumMod val="20000"/>
              <a:lumOff val="80000"/>
            </a:schemeClr>
          </a:solidFill>
          <a:ln w="38100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32" tIns="45716" rIns="91432" bIns="45716" anchor="t">
            <a:spAutoFit/>
          </a:bodyPr>
          <a:lstStyle/>
          <a:p>
            <a:pPr defTabSz="1069340" rtl="0">
              <a:defRPr/>
            </a:pPr>
            <a:r>
              <a:rPr lang="zh-CN" altLang="en-US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锋利、韧性好、耐用、造价低廉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charset="-122"/>
            </a:endParaRPr>
          </a:p>
        </p:txBody>
      </p:sp>
      <p:grpSp>
        <p:nvGrpSpPr>
          <p:cNvPr id="111" name="组合 110"/>
          <p:cNvGrpSpPr/>
          <p:nvPr>
            <p:custDataLst>
              <p:tags r:id="rId31"/>
            </p:custDataLst>
          </p:nvPr>
        </p:nvGrpSpPr>
        <p:grpSpPr>
          <a:xfrm>
            <a:off x="2584615" y="1530650"/>
            <a:ext cx="2455543" cy="507683"/>
            <a:chOff x="4078" y="8937"/>
            <a:chExt cx="7419" cy="1066"/>
          </a:xfrm>
        </p:grpSpPr>
        <p:sp>
          <p:nvSpPr>
            <p:cNvPr id="112" name="文本框 111"/>
            <p:cNvSpPr txBox="1"/>
            <p:nvPr>
              <p:custDataLst>
                <p:tags r:id="rId32"/>
              </p:custDataLst>
            </p:nvPr>
          </p:nvSpPr>
          <p:spPr>
            <a:xfrm>
              <a:off x="6724" y="8937"/>
              <a:ext cx="4773" cy="1066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2700" b="1">
                  <a:solidFill>
                    <a:schemeClr val="bg1"/>
                  </a:solidFill>
                  <a:latin typeface="字魂手刻宋" panose="00000500000000000000" charset="-122"/>
                  <a:ea typeface="字魂手刻宋" panose="00000500000000000000" charset="-122"/>
                  <a:cs typeface="字魂手刻宋" panose="00000500000000000000" charset="-122"/>
                  <a:sym typeface="+mn-ea"/>
                </a:rPr>
                <a:t>青铜时代</a:t>
              </a:r>
              <a:endParaRPr lang="zh-CN" altLang="en-US" sz="2700" b="1">
                <a:solidFill>
                  <a:schemeClr val="bg1"/>
                </a:solidFill>
                <a:latin typeface="字魂手刻宋" panose="00000500000000000000" charset="-122"/>
                <a:ea typeface="字魂手刻宋" panose="00000500000000000000" charset="-122"/>
                <a:cs typeface="字魂手刻宋" panose="00000500000000000000" charset="-122"/>
                <a:sym typeface="+mn-ea"/>
              </a:endParaRPr>
            </a:p>
          </p:txBody>
        </p:sp>
        <p:cxnSp>
          <p:nvCxnSpPr>
            <p:cNvPr id="113" name="直接箭头连接符 112"/>
            <p:cNvCxnSpPr/>
            <p:nvPr>
              <p:custDataLst>
                <p:tags r:id="rId33"/>
              </p:custDataLst>
            </p:nvPr>
          </p:nvCxnSpPr>
          <p:spPr>
            <a:xfrm>
              <a:off x="4078" y="9448"/>
              <a:ext cx="2071" cy="6"/>
            </a:xfrm>
            <a:prstGeom prst="straightConnector1">
              <a:avLst/>
            </a:prstGeom>
            <a:ln w="1143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组合 113"/>
          <p:cNvGrpSpPr/>
          <p:nvPr>
            <p:custDataLst>
              <p:tags r:id="rId34"/>
            </p:custDataLst>
          </p:nvPr>
        </p:nvGrpSpPr>
        <p:grpSpPr>
          <a:xfrm>
            <a:off x="5194465" y="1533507"/>
            <a:ext cx="2455543" cy="507683"/>
            <a:chOff x="4078" y="8937"/>
            <a:chExt cx="7419" cy="1066"/>
          </a:xfrm>
        </p:grpSpPr>
        <p:sp>
          <p:nvSpPr>
            <p:cNvPr id="115" name="文本框 114"/>
            <p:cNvSpPr txBox="1"/>
            <p:nvPr>
              <p:custDataLst>
                <p:tags r:id="rId35"/>
              </p:custDataLst>
            </p:nvPr>
          </p:nvSpPr>
          <p:spPr>
            <a:xfrm>
              <a:off x="6724" y="8937"/>
              <a:ext cx="4773" cy="1066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2700" b="1">
                  <a:solidFill>
                    <a:schemeClr val="bg1"/>
                  </a:solidFill>
                  <a:latin typeface="字魂手刻宋" panose="00000500000000000000" charset="-122"/>
                  <a:ea typeface="字魂手刻宋" panose="00000500000000000000" charset="-122"/>
                  <a:cs typeface="字魂手刻宋" panose="00000500000000000000" charset="-122"/>
                  <a:sym typeface="+mn-ea"/>
                </a:rPr>
                <a:t>铁器时代</a:t>
              </a:r>
              <a:endParaRPr lang="zh-CN" altLang="en-US" sz="2700" b="1">
                <a:solidFill>
                  <a:schemeClr val="bg1"/>
                </a:solidFill>
                <a:latin typeface="字魂手刻宋" panose="00000500000000000000" charset="-122"/>
                <a:ea typeface="字魂手刻宋" panose="00000500000000000000" charset="-122"/>
                <a:cs typeface="字魂手刻宋" panose="00000500000000000000" charset="-122"/>
                <a:sym typeface="+mn-ea"/>
              </a:endParaRPr>
            </a:p>
          </p:txBody>
        </p:sp>
        <p:cxnSp>
          <p:nvCxnSpPr>
            <p:cNvPr id="116" name="直接箭头连接符 115"/>
            <p:cNvCxnSpPr/>
            <p:nvPr>
              <p:custDataLst>
                <p:tags r:id="rId36"/>
              </p:custDataLst>
            </p:nvPr>
          </p:nvCxnSpPr>
          <p:spPr>
            <a:xfrm>
              <a:off x="4078" y="9448"/>
              <a:ext cx="2071" cy="6"/>
            </a:xfrm>
            <a:prstGeom prst="straightConnector1">
              <a:avLst/>
            </a:prstGeom>
            <a:ln w="1143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文本框 116"/>
          <p:cNvSpPr txBox="1"/>
          <p:nvPr>
            <p:custDataLst>
              <p:tags r:id="rId37"/>
            </p:custDataLst>
          </p:nvPr>
        </p:nvSpPr>
        <p:spPr>
          <a:xfrm>
            <a:off x="932498" y="1533504"/>
            <a:ext cx="1562100" cy="506730"/>
          </a:xfrm>
          <a:prstGeom prst="rect">
            <a:avLst/>
          </a:prstGeom>
          <a:solidFill>
            <a:srgbClr val="C00000"/>
          </a:solidFill>
        </p:spPr>
        <p:txBody>
          <a:bodyPr wrap="none" lIns="91432" tIns="45716" rIns="91432" bIns="45716" rtlCol="0" anchor="t">
            <a:spAutoFit/>
          </a:bodyPr>
          <a:lstStyle/>
          <a:p>
            <a:pPr algn="ctr"/>
            <a:r>
              <a:rPr lang="zh-CN" altLang="en-US" sz="2700" b="1">
                <a:solidFill>
                  <a:schemeClr val="bg1"/>
                </a:solidFill>
                <a:latin typeface="字魂手刻宋" panose="00000500000000000000" charset="-122"/>
                <a:ea typeface="字魂手刻宋" panose="00000500000000000000" charset="-122"/>
                <a:cs typeface="字魂手刻宋" panose="00000500000000000000" charset="-122"/>
                <a:sym typeface="+mn-ea"/>
              </a:rPr>
              <a:t>石器时代</a:t>
            </a:r>
            <a:endParaRPr lang="zh-CN" altLang="en-US" sz="2700" b="1">
              <a:solidFill>
                <a:schemeClr val="bg1"/>
              </a:solidFill>
              <a:latin typeface="字魂手刻宋" panose="00000500000000000000" charset="-122"/>
              <a:ea typeface="字魂手刻宋" panose="00000500000000000000" charset="-122"/>
              <a:cs typeface="字魂手刻宋" panose="00000500000000000000" charset="-122"/>
              <a:sym typeface="+mn-ea"/>
            </a:endParaRPr>
          </a:p>
        </p:txBody>
      </p:sp>
      <p:sp>
        <p:nvSpPr>
          <p:cNvPr id="4" name="矩形 3"/>
          <p:cNvSpPr/>
          <p:nvPr>
            <p:custDataLst>
              <p:tags r:id="rId38"/>
            </p:custDataLst>
          </p:nvPr>
        </p:nvSpPr>
        <p:spPr>
          <a:xfrm>
            <a:off x="2843534" y="123825"/>
            <a:ext cx="327600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春秋时期的经济发展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bldLvl="0" animBg="1"/>
      <p:bldP spid="107" grpId="0" bldLvl="0" animBg="1"/>
      <p:bldP spid="108" grpId="0" bldLvl="0" animBg="1"/>
      <p:bldP spid="109" grpId="0" bldLvl="0" animBg="1"/>
      <p:bldP spid="110" grpId="0" bldLvl="0" animBg="1"/>
      <p:bldP spid="11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>
            <p:custDataLst>
              <p:tags r:id="rId1"/>
            </p:custDataLst>
          </p:nvPr>
        </p:nvSpPr>
        <p:spPr>
          <a:xfrm>
            <a:off x="532452" y="3148334"/>
            <a:ext cx="8078153" cy="166198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铁犁牛耕的意义：</a:t>
            </a:r>
            <a:endParaRPr lang="zh-CN" altLang="en-US" sz="21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</a:t>
            </a:r>
            <a:r>
              <a:rPr lang="en-US" altLang="zh-CN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</a:t>
            </a: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）使农业的深耕细作、山林的开发、耕地的扩大都具备了条件。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（</a:t>
            </a:r>
            <a:r>
              <a:rPr lang="en-US" altLang="zh-CN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</a:t>
            </a: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）铁制农具和牛耕的使用，是春秋时期</a:t>
            </a:r>
            <a:r>
              <a:rPr lang="zh-CN" altLang="en-US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农业生产力水平提高</a:t>
            </a: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的</a:t>
            </a:r>
            <a:r>
              <a:rPr lang="zh-CN" altLang="en-US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重要标志之一</a:t>
            </a: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</a:t>
            </a: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人类社会由青铜时代进入</a:t>
            </a:r>
            <a:r>
              <a:rPr lang="zh-CN" altLang="en-US" b="1" dirty="0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铁器时代</a:t>
            </a: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7" name="圆角矩形 16"/>
          <p:cNvSpPr/>
          <p:nvPr>
            <p:custDataLst>
              <p:tags r:id="rId2"/>
            </p:custDataLst>
          </p:nvPr>
        </p:nvSpPr>
        <p:spPr>
          <a:xfrm>
            <a:off x="363383" y="3148331"/>
            <a:ext cx="8392001" cy="1567815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/>
          </a:p>
        </p:txBody>
      </p:sp>
      <p:sp>
        <p:nvSpPr>
          <p:cNvPr id="73" name="矩形 72"/>
          <p:cNvSpPr/>
          <p:nvPr>
            <p:custDataLst>
              <p:tags r:id="rId3"/>
            </p:custDataLst>
          </p:nvPr>
        </p:nvSpPr>
        <p:spPr bwMode="auto">
          <a:xfrm>
            <a:off x="414715" y="935915"/>
            <a:ext cx="4176082" cy="1398746"/>
          </a:xfrm>
          <a:prstGeom prst="rect">
            <a:avLst/>
          </a:prstGeom>
          <a:noFill/>
          <a:ln w="50800" cmpd="sng">
            <a:solidFill>
              <a:schemeClr val="accent3">
                <a:lumMod val="75000"/>
              </a:schemeClr>
            </a:solidFill>
            <a:prstDash val="solid"/>
            <a:miter lim="800000"/>
          </a:ln>
        </p:spPr>
        <p:txBody>
          <a:bodyPr wrap="square" lIns="91432" tIns="45716" rIns="91432" bIns="45716" rtlCol="0" anchor="ctr">
            <a:no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lvl="0" algn="just" fontAlgn="base">
              <a:buClrTx/>
              <a:buSzTx/>
              <a:defRPr/>
            </a:pPr>
            <a:r>
              <a:rPr lang="en-US" altLang="zh-CN" sz="2100" b="1" dirty="0" err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材料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en-US" altLang="zh-CN" sz="21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农,天下之大业也;</a:t>
            </a:r>
            <a:r>
              <a:rPr lang="en-US" altLang="zh-CN" sz="21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铁器</a:t>
            </a:r>
            <a:r>
              <a:rPr lang="en-US" altLang="zh-CN" sz="21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，民之大用也。</a:t>
            </a:r>
            <a:r>
              <a:rPr lang="en-US" altLang="zh-CN" sz="21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器用便利</a:t>
            </a:r>
            <a:r>
              <a:rPr lang="en-US" altLang="zh-CN" sz="21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，则</a:t>
            </a:r>
            <a:r>
              <a:rPr lang="en-US" altLang="zh-CN" sz="21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用力少而得作多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21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algn="r" fontAlgn="base">
              <a:buClrTx/>
              <a:buSzTx/>
              <a:defRPr/>
            </a:pP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——《</a:t>
            </a:r>
            <a:r>
              <a:rPr lang="en-US" altLang="zh-CN" sz="21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盐铁论·水旱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endParaRPr lang="en-US" altLang="zh-CN" sz="21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23" name="图片 2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3746" t="9815" r="52192" b="7778"/>
          <a:stretch>
            <a:fillRect/>
          </a:stretch>
        </p:blipFill>
        <p:spPr>
          <a:xfrm>
            <a:off x="4762978" y="800898"/>
            <a:ext cx="1355408" cy="1751171"/>
          </a:xfrm>
          <a:prstGeom prst="rect">
            <a:avLst/>
          </a:prstGeom>
          <a:ln>
            <a:noFill/>
          </a:ln>
        </p:spPr>
      </p:pic>
      <p:pic>
        <p:nvPicPr>
          <p:cNvPr id="12" name="图片 6158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496" t="2380" r="2652"/>
          <a:stretch>
            <a:fillRect/>
          </a:stretch>
        </p:blipFill>
        <p:spPr bwMode="auto">
          <a:xfrm>
            <a:off x="6660198" y="800898"/>
            <a:ext cx="2045494" cy="1934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右箭头 7"/>
          <p:cNvSpPr/>
          <p:nvPr>
            <p:custDataLst>
              <p:tags r:id="rId8"/>
            </p:custDataLst>
          </p:nvPr>
        </p:nvSpPr>
        <p:spPr>
          <a:xfrm>
            <a:off x="6084098" y="1635288"/>
            <a:ext cx="428149" cy="288131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/>
          </a:p>
        </p:txBody>
      </p:sp>
      <p:sp>
        <p:nvSpPr>
          <p:cNvPr id="20" name="文本框 19"/>
          <p:cNvSpPr txBox="1"/>
          <p:nvPr>
            <p:custDataLst>
              <p:tags r:id="rId9"/>
            </p:custDataLst>
          </p:nvPr>
        </p:nvSpPr>
        <p:spPr>
          <a:xfrm>
            <a:off x="363383" y="2643758"/>
            <a:ext cx="5990273" cy="400108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思考：铁制农具和牛耕的出现与之前相比有何好处？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9" name="矩形 8"/>
          <p:cNvSpPr/>
          <p:nvPr>
            <p:custDataLst>
              <p:tags r:id="rId10"/>
            </p:custDataLst>
          </p:nvPr>
        </p:nvSpPr>
        <p:spPr>
          <a:xfrm>
            <a:off x="2843534" y="123825"/>
            <a:ext cx="327600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春秋时期的经济发展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633126" y="771550"/>
            <a:ext cx="2294096" cy="36932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2.</a:t>
            </a:r>
            <a:r>
              <a:rPr lang="zh-CN" altLang="en-US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手工业发展的表现</a:t>
            </a:r>
            <a:endParaRPr lang="en-US" altLang="zh-CN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26626" name="TextBox 23"/>
          <p:cNvSpPr txBox="1"/>
          <p:nvPr>
            <p:custDataLst>
              <p:tags r:id="rId2"/>
            </p:custDataLst>
          </p:nvPr>
        </p:nvSpPr>
        <p:spPr>
          <a:xfrm>
            <a:off x="323528" y="2145969"/>
            <a:ext cx="408986" cy="26545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8565" tIns="34283" rIns="68565" bIns="34283">
            <a:spAutoFit/>
          </a:bodyPr>
          <a:lstStyle/>
          <a:p>
            <a:r>
              <a:rPr lang="zh-CN" altLang="en-US" sz="2100" b="1">
                <a:latin typeface="黑体" panose="02010609060101010101" pitchFamily="49" charset="-122"/>
                <a:ea typeface="黑体" panose="02010609060101010101" pitchFamily="49" charset="-122"/>
              </a:rPr>
              <a:t>春</a:t>
            </a:r>
            <a:endParaRPr lang="zh-CN" altLang="en-US" sz="21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latin typeface="黑体" panose="02010609060101010101" pitchFamily="49" charset="-122"/>
                <a:ea typeface="黑体" panose="02010609060101010101" pitchFamily="49" charset="-122"/>
              </a:rPr>
              <a:t>秋</a:t>
            </a:r>
            <a:endParaRPr lang="zh-CN" altLang="en-US" sz="21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latin typeface="黑体" panose="02010609060101010101" pitchFamily="49" charset="-122"/>
                <a:ea typeface="黑体" panose="02010609060101010101" pitchFamily="49" charset="-122"/>
              </a:rPr>
              <a:t>珍</a:t>
            </a:r>
            <a:endParaRPr lang="zh-CN" altLang="en-US" sz="21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latin typeface="黑体" panose="02010609060101010101" pitchFamily="49" charset="-122"/>
                <a:ea typeface="黑体" panose="02010609060101010101" pitchFamily="49" charset="-122"/>
              </a:rPr>
              <a:t>品</a:t>
            </a:r>
            <a:endParaRPr lang="zh-CN" altLang="en-US" sz="21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莲</a:t>
            </a:r>
            <a:endParaRPr lang="zh-CN" altLang="en-US" sz="21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鹤</a:t>
            </a:r>
            <a:endParaRPr lang="zh-CN" altLang="en-US" sz="21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</a:t>
            </a:r>
            <a:endParaRPr lang="zh-CN" altLang="en-US" sz="21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壶</a:t>
            </a:r>
            <a:endParaRPr lang="zh-CN" altLang="en-US" sz="21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2" name="图片 3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754826" y="2140963"/>
            <a:ext cx="1582579" cy="244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30" name="TextBox 24"/>
          <p:cNvSpPr txBox="1"/>
          <p:nvPr>
            <p:custDataLst>
              <p:tags r:id="rId5"/>
            </p:custDataLst>
          </p:nvPr>
        </p:nvSpPr>
        <p:spPr>
          <a:xfrm>
            <a:off x="2382356" y="2477360"/>
            <a:ext cx="453866" cy="135953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65" tIns="34283" rIns="68565" bIns="34283">
            <a:spAutoFit/>
          </a:bodyPr>
          <a:lstStyle/>
          <a:p>
            <a:r>
              <a:rPr lang="zh-CN" altLang="en-US" sz="2100" b="1">
                <a:latin typeface="黑体" panose="02010609060101010101" pitchFamily="49" charset="-122"/>
                <a:ea typeface="黑体" panose="02010609060101010101" pitchFamily="49" charset="-122"/>
              </a:rPr>
              <a:t>楚</a:t>
            </a:r>
            <a:endParaRPr lang="zh-CN" altLang="en-US" sz="21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latin typeface="黑体" panose="02010609060101010101" pitchFamily="49" charset="-122"/>
                <a:ea typeface="黑体" panose="02010609060101010101" pitchFamily="49" charset="-122"/>
              </a:rPr>
              <a:t>国</a:t>
            </a:r>
            <a:endParaRPr lang="zh-CN" altLang="en-US" sz="21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漆</a:t>
            </a:r>
            <a:endParaRPr lang="zh-CN" altLang="en-US" sz="21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器</a:t>
            </a:r>
            <a:endParaRPr lang="zh-CN" altLang="en-US" sz="21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632" name="图片 3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958459" y="2205418"/>
            <a:ext cx="1838325" cy="18839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9" name="TextBox 17"/>
          <p:cNvSpPr txBox="1"/>
          <p:nvPr>
            <p:custDataLst>
              <p:tags r:id="rId8"/>
            </p:custDataLst>
          </p:nvPr>
        </p:nvSpPr>
        <p:spPr>
          <a:xfrm>
            <a:off x="633674" y="1232415"/>
            <a:ext cx="7917815" cy="83527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5" tIns="34283" rIns="68565" bIns="34283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b="1" noProof="1">
                <a:latin typeface="仿宋" panose="02010609060101010101" charset="-122"/>
                <a:ea typeface="仿宋" panose="02010609060101010101" charset="-122"/>
                <a:cs typeface="+mn-ea"/>
              </a:rPr>
              <a:t>    手工业的规模不断扩大，分工更加细致，</a:t>
            </a:r>
            <a:r>
              <a:rPr lang="zh-CN" altLang="en-US" b="1" noProof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+mn-ea"/>
              </a:rPr>
              <a:t>铸铜业、冶铁业、纺织业、煮盐业和漆器制作</a:t>
            </a:r>
            <a:r>
              <a:rPr lang="zh-CN" altLang="en-US" b="1" noProof="1">
                <a:latin typeface="仿宋" panose="02010609060101010101" charset="-122"/>
                <a:ea typeface="仿宋" panose="02010609060101010101" charset="-122"/>
                <a:cs typeface="+mn-ea"/>
              </a:rPr>
              <a:t>等都有所发展。</a:t>
            </a:r>
            <a:endParaRPr lang="zh-CN" altLang="en-US" b="1" noProof="1">
              <a:latin typeface="仿宋" panose="02010609060101010101" charset="-122"/>
              <a:ea typeface="仿宋" panose="02010609060101010101" charset="-122"/>
              <a:cs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558750" y="2205420"/>
            <a:ext cx="2282190" cy="1631474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7450134" y="4227934"/>
            <a:ext cx="1331119" cy="41402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煮盐业</a:t>
            </a:r>
            <a:endParaRPr lang="zh-CN" altLang="en-US" sz="21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4758209" y="2310037"/>
            <a:ext cx="1821656" cy="1491253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5172594" y="4227934"/>
            <a:ext cx="1155859" cy="41402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纺织业</a:t>
            </a:r>
            <a:endParaRPr lang="zh-CN" altLang="en-US" sz="21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>
            <p:custDataLst>
              <p:tags r:id="rId15"/>
            </p:custDataLst>
          </p:nvPr>
        </p:nvSpPr>
        <p:spPr>
          <a:xfrm>
            <a:off x="2843534" y="123825"/>
            <a:ext cx="327600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春秋时期的经济发展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459309" y="768030"/>
            <a:ext cx="2081213" cy="36932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3.</a:t>
            </a:r>
            <a:r>
              <a:rPr lang="zh-CN" altLang="en-US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商业发展的表现</a:t>
            </a:r>
            <a:endParaRPr lang="en-US" altLang="zh-CN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pic>
        <p:nvPicPr>
          <p:cNvPr id="3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499992" y="2697559"/>
            <a:ext cx="4080542" cy="202771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TextBox 23"/>
          <p:cNvSpPr txBox="1"/>
          <p:nvPr>
            <p:custDataLst>
              <p:tags r:id="rId4"/>
            </p:custDataLst>
          </p:nvPr>
        </p:nvSpPr>
        <p:spPr>
          <a:xfrm>
            <a:off x="467545" y="1208101"/>
            <a:ext cx="8112990" cy="7078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产品的增加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，使商业活动逐渐活跃起来，各诸侯国统治者对经济活动提供一定的</a:t>
            </a:r>
            <a:r>
              <a:rPr lang="zh-CN" altLang="en-US" sz="20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鼓励和保护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</a:t>
            </a:r>
            <a:r>
              <a:rPr lang="zh-CN" altLang="en-US" sz="20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金属货币</a:t>
            </a:r>
            <a:r>
              <a:rPr lang="zh-CN" altLang="en-US" sz="20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在当时也得到了较为广泛的使用。</a:t>
            </a:r>
            <a:endParaRPr lang="zh-CN" altLang="en-US" sz="20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1270" name="文本框 99"/>
          <p:cNvSpPr txBox="1"/>
          <p:nvPr>
            <p:custDataLst>
              <p:tags r:id="rId5"/>
            </p:custDataLst>
          </p:nvPr>
        </p:nvSpPr>
        <p:spPr>
          <a:xfrm>
            <a:off x="5060012" y="1984458"/>
            <a:ext cx="3040380" cy="713105"/>
          </a:xfrm>
          <a:prstGeom prst="rect">
            <a:avLst/>
          </a:prstGeom>
          <a:solidFill>
            <a:schemeClr val="bg1">
              <a:alpha val="82000"/>
            </a:schemeClr>
          </a:solidFill>
          <a:ln w="635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68565" tIns="34283" rIns="68565" bIns="34283">
            <a:spAutoFit/>
          </a:bodyPr>
          <a:lstStyle/>
          <a:p>
            <a:pPr algn="ctr"/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齐桓公“宫中七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市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ctr"/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战国策·东周》</a:t>
            </a:r>
            <a:endParaRPr lang="en-US" altLang="zh-CN" sz="2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6"/>
            </p:custDataLst>
          </p:nvPr>
        </p:nvSpPr>
        <p:spPr>
          <a:xfrm>
            <a:off x="604790" y="2427734"/>
            <a:ext cx="3096578" cy="400101"/>
          </a:xfrm>
          <a:prstGeom prst="rect">
            <a:avLst/>
          </a:prstGeom>
          <a:solidFill>
            <a:srgbClr val="FFFFFF">
              <a:alpha val="71000"/>
            </a:srgbClr>
          </a:solidFill>
        </p:spPr>
        <p:txBody>
          <a:bodyPr wrap="square" lIns="91432" tIns="45716" rIns="91432" bIns="45716" rtlCol="0" anchor="t">
            <a:spAutoFit/>
          </a:bodyPr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商品交换市场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30" name="组合 29"/>
          <p:cNvGrpSpPr/>
          <p:nvPr>
            <p:custDataLst>
              <p:tags r:id="rId7"/>
            </p:custDataLst>
          </p:nvPr>
        </p:nvGrpSpPr>
        <p:grpSpPr>
          <a:xfrm>
            <a:off x="539552" y="3046097"/>
            <a:ext cx="3557111" cy="1479709"/>
            <a:chOff x="1121" y="7356"/>
            <a:chExt cx="7469" cy="3107"/>
          </a:xfrm>
        </p:grpSpPr>
        <p:sp>
          <p:nvSpPr>
            <p:cNvPr id="25" name="文本框 24"/>
            <p:cNvSpPr txBox="1"/>
            <p:nvPr>
              <p:custDataLst>
                <p:tags r:id="rId8"/>
              </p:custDataLst>
            </p:nvPr>
          </p:nvSpPr>
          <p:spPr>
            <a:xfrm>
              <a:off x="1743" y="8304"/>
              <a:ext cx="1723" cy="969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/>
                <a:t>农业</a:t>
              </a:r>
              <a:endParaRPr lang="zh-CN" altLang="en-US"/>
            </a:p>
          </p:txBody>
        </p:sp>
        <p:sp>
          <p:nvSpPr>
            <p:cNvPr id="17" name="文本框 16"/>
            <p:cNvSpPr txBox="1"/>
            <p:nvPr>
              <p:custDataLst>
                <p:tags r:id="rId9"/>
              </p:custDataLst>
            </p:nvPr>
          </p:nvSpPr>
          <p:spPr>
            <a:xfrm>
              <a:off x="5640" y="7579"/>
              <a:ext cx="2501" cy="969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 dirty="0"/>
                <a:t>手工业</a:t>
              </a:r>
              <a:endParaRPr lang="zh-CN" altLang="en-US" dirty="0"/>
            </a:p>
          </p:txBody>
        </p:sp>
        <p:sp>
          <p:nvSpPr>
            <p:cNvPr id="18" name="文本框 17"/>
            <p:cNvSpPr txBox="1"/>
            <p:nvPr>
              <p:custDataLst>
                <p:tags r:id="rId10"/>
              </p:custDataLst>
            </p:nvPr>
          </p:nvSpPr>
          <p:spPr>
            <a:xfrm>
              <a:off x="5640" y="9306"/>
              <a:ext cx="2016" cy="969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zh-CN" altLang="en-US"/>
                <a:t>商业</a:t>
              </a:r>
              <a:endParaRPr lang="zh-CN" altLang="en-US"/>
            </a:p>
          </p:txBody>
        </p:sp>
        <p:sp>
          <p:nvSpPr>
            <p:cNvPr id="19" name="圆角矩形 18"/>
            <p:cNvSpPr/>
            <p:nvPr>
              <p:custDataLst>
                <p:tags r:id="rId11"/>
              </p:custDataLst>
            </p:nvPr>
          </p:nvSpPr>
          <p:spPr>
            <a:xfrm>
              <a:off x="1121" y="7356"/>
              <a:ext cx="7469" cy="310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cxnSp>
          <p:nvCxnSpPr>
            <p:cNvPr id="20" name="直接箭头连接符 19"/>
            <p:cNvCxnSpPr/>
            <p:nvPr>
              <p:custDataLst>
                <p:tags r:id="rId12"/>
              </p:custDataLst>
            </p:nvPr>
          </p:nvCxnSpPr>
          <p:spPr>
            <a:xfrm flipV="1">
              <a:off x="3467" y="7893"/>
              <a:ext cx="1974" cy="41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>
              <p:custDataLst>
                <p:tags r:id="rId13"/>
              </p:custDataLst>
            </p:nvPr>
          </p:nvCxnSpPr>
          <p:spPr>
            <a:xfrm>
              <a:off x="3467" y="8996"/>
              <a:ext cx="1998" cy="6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>
              <p:custDataLst>
                <p:tags r:id="rId14"/>
              </p:custDataLst>
            </p:nvPr>
          </p:nvSpPr>
          <p:spPr>
            <a:xfrm>
              <a:off x="3762" y="7579"/>
              <a:ext cx="442" cy="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" b="1">
                  <a:latin typeface="楷体" panose="02010609060101010101" pitchFamily="49" charset="-122"/>
                  <a:ea typeface="楷体" panose="02010609060101010101" pitchFamily="49" charset="-122"/>
                </a:rPr>
                <a:t>促进</a:t>
              </a:r>
              <a:endParaRPr lang="zh-CN" altLang="en-US" sz="1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文本框 22"/>
            <p:cNvSpPr txBox="1"/>
            <p:nvPr>
              <p:custDataLst>
                <p:tags r:id="rId15"/>
              </p:custDataLst>
            </p:nvPr>
          </p:nvSpPr>
          <p:spPr>
            <a:xfrm>
              <a:off x="3696" y="9257"/>
              <a:ext cx="442" cy="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" b="1">
                  <a:latin typeface="楷体" panose="02010609060101010101" pitchFamily="49" charset="-122"/>
                  <a:ea typeface="楷体" panose="02010609060101010101" pitchFamily="49" charset="-122"/>
                </a:rPr>
                <a:t>促进</a:t>
              </a:r>
              <a:endParaRPr lang="zh-CN" altLang="en-US" sz="1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6" name="直接箭头连接符 25"/>
            <p:cNvCxnSpPr/>
            <p:nvPr>
              <p:custDataLst>
                <p:tags r:id="rId16"/>
              </p:custDataLst>
            </p:nvPr>
          </p:nvCxnSpPr>
          <p:spPr>
            <a:xfrm flipH="1">
              <a:off x="6865" y="8564"/>
              <a:ext cx="0" cy="7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>
              <p:custDataLst>
                <p:tags r:id="rId17"/>
              </p:custDataLst>
            </p:nvPr>
          </p:nvSpPr>
          <p:spPr>
            <a:xfrm>
              <a:off x="6644" y="8515"/>
              <a:ext cx="442" cy="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" b="1">
                  <a:latin typeface="楷体" panose="02010609060101010101" pitchFamily="49" charset="-122"/>
                  <a:ea typeface="楷体" panose="02010609060101010101" pitchFamily="49" charset="-122"/>
                </a:rPr>
                <a:t>促进</a:t>
              </a:r>
              <a:endParaRPr lang="zh-CN" altLang="en-US" sz="1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1" name="文本框 30"/>
          <p:cNvSpPr txBox="1"/>
          <p:nvPr>
            <p:custDataLst>
              <p:tags r:id="rId18"/>
            </p:custDataLst>
          </p:nvPr>
        </p:nvSpPr>
        <p:spPr>
          <a:xfrm>
            <a:off x="6330794" y="3512185"/>
            <a:ext cx="184727" cy="10772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endParaRPr lang="zh-CN" altLang="en-US" sz="100"/>
          </a:p>
        </p:txBody>
      </p:sp>
      <p:sp>
        <p:nvSpPr>
          <p:cNvPr id="28" name="矩形 27"/>
          <p:cNvSpPr/>
          <p:nvPr>
            <p:custDataLst>
              <p:tags r:id="rId19"/>
            </p:custDataLst>
          </p:nvPr>
        </p:nvSpPr>
        <p:spPr>
          <a:xfrm>
            <a:off x="2843534" y="123825"/>
            <a:ext cx="327600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春秋时期的经济发展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1270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95536" y="1113316"/>
            <a:ext cx="553982" cy="3163253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91432" tIns="45716" rIns="91432" bIns="45716" anchor="t">
            <a:spAutoFit/>
          </a:bodyPr>
          <a:lstStyle/>
          <a:p>
            <a:r>
              <a:rPr lang="zh-CN" altLang="zh-CN" sz="24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动荡</a:t>
            </a:r>
            <a:r>
              <a:rPr lang="zh-CN" altLang="en-US" sz="24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变化中</a:t>
            </a:r>
            <a:r>
              <a:rPr lang="zh-CN" altLang="zh-CN" sz="24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的春秋时期</a:t>
            </a:r>
            <a:endParaRPr lang="zh-CN" altLang="zh-CN" sz="24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1188438" y="4276568"/>
            <a:ext cx="1160938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经济发展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1188440" y="2638267"/>
            <a:ext cx="1445419" cy="357786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 anchor="t">
            <a:spAutoFit/>
          </a:bodyPr>
          <a:lstStyle/>
          <a:p>
            <a:r>
              <a:rPr lang="zh-CN" altLang="en-US" sz="1700" b="1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诸侯争霸</a:t>
            </a:r>
            <a:endParaRPr lang="zh-CN" altLang="en-US" sz="1700" b="1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4"/>
            </p:custDataLst>
          </p:nvPr>
        </p:nvSpPr>
        <p:spPr>
          <a:xfrm>
            <a:off x="2554004" y="2726852"/>
            <a:ext cx="6338476" cy="353935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霸主：齐桓公、晋文公、秦穆公、楚庄王、吴王夫差、越王勾践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2554007" y="3245010"/>
            <a:ext cx="673417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影响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6"/>
            </p:custDataLst>
          </p:nvPr>
        </p:nvSpPr>
        <p:spPr>
          <a:xfrm>
            <a:off x="2554008" y="363114"/>
            <a:ext cx="3396139" cy="623243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根本原因：社会生产力的发展</a:t>
            </a:r>
            <a:endParaRPr lang="zh-CN" altLang="en-US" sz="1700" b="1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  <a:p>
            <a:endParaRPr lang="zh-CN" altLang="en-US" sz="1700" b="1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7"/>
            </p:custDataLst>
          </p:nvPr>
        </p:nvSpPr>
        <p:spPr>
          <a:xfrm>
            <a:off x="3336008" y="3068002"/>
            <a:ext cx="3912443" cy="353935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积极：促进民族交融，有利于</a:t>
            </a:r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  <a:sym typeface="+mn-ea"/>
              </a:rPr>
              <a:t>局部统一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8"/>
            </p:custDataLst>
          </p:nvPr>
        </p:nvSpPr>
        <p:spPr>
          <a:xfrm>
            <a:off x="4839052" y="1949133"/>
            <a:ext cx="1339454" cy="357786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 anchor="t">
            <a:spAutoFit/>
          </a:bodyPr>
          <a:lstStyle/>
          <a:p>
            <a:endParaRPr lang="zh-CN" altLang="en-US" sz="170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9"/>
            </p:custDataLst>
          </p:nvPr>
        </p:nvSpPr>
        <p:spPr>
          <a:xfrm>
            <a:off x="1163960" y="940913"/>
            <a:ext cx="1160780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王室衰微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10"/>
            </p:custDataLst>
          </p:nvPr>
        </p:nvSpPr>
        <p:spPr>
          <a:xfrm>
            <a:off x="2509555" y="3839847"/>
            <a:ext cx="2875598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农业：铁制农具和牛耕出现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1"/>
            </p:custDataLst>
          </p:nvPr>
        </p:nvSpPr>
        <p:spPr>
          <a:xfrm>
            <a:off x="2504954" y="4515966"/>
            <a:ext cx="4275773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商业：商业活动活跃，金属货币广泛使用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12"/>
            </p:custDataLst>
          </p:nvPr>
        </p:nvSpPr>
        <p:spPr>
          <a:xfrm>
            <a:off x="2504456" y="4191675"/>
            <a:ext cx="3091975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手工业：规模扩大，分工细致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13"/>
            </p:custDataLst>
          </p:nvPr>
        </p:nvSpPr>
        <p:spPr>
          <a:xfrm>
            <a:off x="3432209" y="690772"/>
            <a:ext cx="1819275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分封制逐步瓦解</a:t>
            </a:r>
            <a:endParaRPr lang="zh-CN" altLang="en-US" sz="1700" b="1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14"/>
            </p:custDataLst>
          </p:nvPr>
        </p:nvSpPr>
        <p:spPr>
          <a:xfrm>
            <a:off x="3432529" y="1013828"/>
            <a:ext cx="3542983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周王室权威明显削弱，控制力大减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15"/>
            </p:custDataLst>
          </p:nvPr>
        </p:nvSpPr>
        <p:spPr>
          <a:xfrm>
            <a:off x="3432526" y="1335773"/>
            <a:ext cx="2931254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诸侯国日益强大，各自为政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16"/>
            </p:custDataLst>
          </p:nvPr>
        </p:nvSpPr>
        <p:spPr>
          <a:xfrm>
            <a:off x="2604010" y="1713759"/>
            <a:ext cx="5415954" cy="353935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结果：周王室地位不断下降，失去对国家的实际统治权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17"/>
            </p:custDataLst>
          </p:nvPr>
        </p:nvSpPr>
        <p:spPr>
          <a:xfrm>
            <a:off x="2559244" y="2082008"/>
            <a:ext cx="3948554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背景：各诸侯国政治、经济发展不平衡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18"/>
            </p:custDataLst>
          </p:nvPr>
        </p:nvSpPr>
        <p:spPr>
          <a:xfrm>
            <a:off x="2554004" y="2404191"/>
            <a:ext cx="2562225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口号：“尊王攘夷“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30" name="文本框 29"/>
          <p:cNvSpPr txBox="1"/>
          <p:nvPr>
            <p:custDataLst>
              <p:tags r:id="rId19"/>
            </p:custDataLst>
          </p:nvPr>
        </p:nvSpPr>
        <p:spPr>
          <a:xfrm>
            <a:off x="3335054" y="3460277"/>
            <a:ext cx="3820814" cy="353935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消极：给社会和人民带来了深重灾难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29" name="左大括号 28"/>
          <p:cNvSpPr/>
          <p:nvPr>
            <p:custDataLst>
              <p:tags r:id="rId20"/>
            </p:custDataLst>
          </p:nvPr>
        </p:nvSpPr>
        <p:spPr>
          <a:xfrm>
            <a:off x="940156" y="1048558"/>
            <a:ext cx="248282" cy="3500903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32" name="左大括号 31"/>
          <p:cNvSpPr/>
          <p:nvPr>
            <p:custDataLst>
              <p:tags r:id="rId21"/>
            </p:custDataLst>
          </p:nvPr>
        </p:nvSpPr>
        <p:spPr>
          <a:xfrm>
            <a:off x="2464786" y="3975581"/>
            <a:ext cx="119224" cy="828418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35" name="左大括号 34"/>
          <p:cNvSpPr/>
          <p:nvPr>
            <p:custDataLst>
              <p:tags r:id="rId22"/>
            </p:custDataLst>
          </p:nvPr>
        </p:nvSpPr>
        <p:spPr>
          <a:xfrm>
            <a:off x="2487807" y="489320"/>
            <a:ext cx="96203" cy="1456849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36" name="左大括号 35"/>
          <p:cNvSpPr/>
          <p:nvPr>
            <p:custDataLst>
              <p:tags r:id="rId23"/>
            </p:custDataLst>
          </p:nvPr>
        </p:nvSpPr>
        <p:spPr>
          <a:xfrm>
            <a:off x="3321246" y="802693"/>
            <a:ext cx="63341" cy="804863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37" name="文本框 36"/>
          <p:cNvSpPr txBox="1"/>
          <p:nvPr>
            <p:custDataLst>
              <p:tags r:id="rId24"/>
            </p:custDataLst>
          </p:nvPr>
        </p:nvSpPr>
        <p:spPr>
          <a:xfrm>
            <a:off x="2632111" y="1003653"/>
            <a:ext cx="649604" cy="357786"/>
          </a:xfrm>
          <a:prstGeom prst="rect">
            <a:avLst/>
          </a:prstGeom>
          <a:noFill/>
          <a:ln w="9525">
            <a:noFill/>
          </a:ln>
        </p:spPr>
        <p:txBody>
          <a:bodyPr wrap="square" lIns="91432" tIns="45716" rIns="91432" bIns="45716" anchor="t">
            <a:spAutoFit/>
          </a:bodyPr>
          <a:lstStyle/>
          <a:p>
            <a:r>
              <a:rPr lang="zh-CN" altLang="en-US" sz="1700" b="1" dirty="0">
                <a:solidFill>
                  <a:srgbClr val="000000"/>
                </a:solidFill>
                <a:latin typeface="阿里巴巴普惠体 R" pitchFamily="18" charset="-122"/>
                <a:ea typeface="阿里巴巴普惠体 R" pitchFamily="18" charset="-122"/>
              </a:rPr>
              <a:t>表现</a:t>
            </a:r>
            <a:endParaRPr lang="zh-CN" altLang="en-US" sz="1700" b="1" dirty="0">
              <a:solidFill>
                <a:srgbClr val="000000"/>
              </a:solidFill>
              <a:latin typeface="阿里巴巴普惠体 R" pitchFamily="18" charset="-122"/>
              <a:ea typeface="阿里巴巴普惠体 R" pitchFamily="18" charset="-122"/>
            </a:endParaRPr>
          </a:p>
        </p:txBody>
      </p:sp>
      <p:sp>
        <p:nvSpPr>
          <p:cNvPr id="38" name="左大括号 37"/>
          <p:cNvSpPr/>
          <p:nvPr>
            <p:custDataLst>
              <p:tags r:id="rId25"/>
            </p:custDataLst>
          </p:nvPr>
        </p:nvSpPr>
        <p:spPr>
          <a:xfrm>
            <a:off x="2456853" y="2260902"/>
            <a:ext cx="102391" cy="119937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39" name="左大括号 38"/>
          <p:cNvSpPr/>
          <p:nvPr>
            <p:custDataLst>
              <p:tags r:id="rId26"/>
            </p:custDataLst>
          </p:nvPr>
        </p:nvSpPr>
        <p:spPr>
          <a:xfrm>
            <a:off x="3227423" y="3190002"/>
            <a:ext cx="108585" cy="53387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0" grpId="0"/>
      <p:bldP spid="32" grpId="0" bldLvl="0" animBg="1"/>
      <p:bldP spid="35" grpId="0" bldLvl="0" animBg="1"/>
      <p:bldP spid="36" grpId="0" bldLvl="0" animBg="1"/>
      <p:bldP spid="37" grpId="0"/>
      <p:bldP spid="38" grpId="0" bldLvl="0" animBg="1"/>
      <p:bldP spid="39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750" y="1635761"/>
            <a:ext cx="7884795" cy="2775752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根据史书记载，西周初年的国家有800多个，到了春秋初年，还剩下170多个，战国之初，只有十几个了。这反映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历史发展趋势是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    ） 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A.</a:t>
            </a:r>
            <a:r>
              <a:rPr lang="zh-CN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弱肉强食  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     </a:t>
            </a:r>
            <a:r>
              <a:rPr lang="zh-CN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.国家的数量越来越少  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C.</a:t>
            </a:r>
            <a:r>
              <a:rPr lang="zh-CN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统一  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         </a:t>
            </a:r>
            <a:r>
              <a:rPr lang="zh-CN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.适者生存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3" name="组合 1"/>
          <p:cNvGrpSpPr/>
          <p:nvPr>
            <p:custDataLst>
              <p:tags r:id="rId1"/>
            </p:custDataLst>
          </p:nvPr>
        </p:nvGrpSpPr>
        <p:grpSpPr>
          <a:xfrm>
            <a:off x="3344752" y="870798"/>
            <a:ext cx="2274789" cy="541234"/>
            <a:chOff x="2586038" y="765175"/>
            <a:chExt cx="4043362" cy="962025"/>
          </a:xfrm>
        </p:grpSpPr>
        <p:sp>
          <p:nvSpPr>
            <p:cNvPr id="8" name="Freeform 5"/>
            <p:cNvSpPr/>
            <p:nvPr>
              <p:custDataLst>
                <p:tags r:id="rId2"/>
              </p:custDataLst>
            </p:nvPr>
          </p:nvSpPr>
          <p:spPr bwMode="auto">
            <a:xfrm>
              <a:off x="3700463" y="1412875"/>
              <a:ext cx="1744662" cy="314325"/>
            </a:xfrm>
            <a:custGeom>
              <a:avLst/>
              <a:gdLst>
                <a:gd name="T0" fmla="*/ 62 w 1378"/>
                <a:gd name="T1" fmla="*/ 100 h 248"/>
                <a:gd name="T2" fmla="*/ 380 w 1378"/>
                <a:gd name="T3" fmla="*/ 44 h 248"/>
                <a:gd name="T4" fmla="*/ 422 w 1378"/>
                <a:gd name="T5" fmla="*/ 116 h 248"/>
                <a:gd name="T6" fmla="*/ 400 w 1378"/>
                <a:gd name="T7" fmla="*/ 98 h 248"/>
                <a:gd name="T8" fmla="*/ 406 w 1378"/>
                <a:gd name="T9" fmla="*/ 132 h 248"/>
                <a:gd name="T10" fmla="*/ 428 w 1378"/>
                <a:gd name="T11" fmla="*/ 90 h 248"/>
                <a:gd name="T12" fmla="*/ 492 w 1378"/>
                <a:gd name="T13" fmla="*/ 24 h 248"/>
                <a:gd name="T14" fmla="*/ 642 w 1378"/>
                <a:gd name="T15" fmla="*/ 58 h 248"/>
                <a:gd name="T16" fmla="*/ 548 w 1378"/>
                <a:gd name="T17" fmla="*/ 84 h 248"/>
                <a:gd name="T18" fmla="*/ 474 w 1378"/>
                <a:gd name="T19" fmla="*/ 178 h 248"/>
                <a:gd name="T20" fmla="*/ 606 w 1378"/>
                <a:gd name="T21" fmla="*/ 248 h 248"/>
                <a:gd name="T22" fmla="*/ 772 w 1378"/>
                <a:gd name="T23" fmla="*/ 248 h 248"/>
                <a:gd name="T24" fmla="*/ 904 w 1378"/>
                <a:gd name="T25" fmla="*/ 178 h 248"/>
                <a:gd name="T26" fmla="*/ 830 w 1378"/>
                <a:gd name="T27" fmla="*/ 84 h 248"/>
                <a:gd name="T28" fmla="*/ 736 w 1378"/>
                <a:gd name="T29" fmla="*/ 58 h 248"/>
                <a:gd name="T30" fmla="*/ 886 w 1378"/>
                <a:gd name="T31" fmla="*/ 24 h 248"/>
                <a:gd name="T32" fmla="*/ 950 w 1378"/>
                <a:gd name="T33" fmla="*/ 90 h 248"/>
                <a:gd name="T34" fmla="*/ 972 w 1378"/>
                <a:gd name="T35" fmla="*/ 132 h 248"/>
                <a:gd name="T36" fmla="*/ 980 w 1378"/>
                <a:gd name="T37" fmla="*/ 98 h 248"/>
                <a:gd name="T38" fmla="*/ 956 w 1378"/>
                <a:gd name="T39" fmla="*/ 120 h 248"/>
                <a:gd name="T40" fmla="*/ 996 w 1378"/>
                <a:gd name="T41" fmla="*/ 44 h 248"/>
                <a:gd name="T42" fmla="*/ 1316 w 1378"/>
                <a:gd name="T43" fmla="*/ 100 h 248"/>
                <a:gd name="T44" fmla="*/ 1376 w 1378"/>
                <a:gd name="T45" fmla="*/ 56 h 248"/>
                <a:gd name="T46" fmla="*/ 1226 w 1378"/>
                <a:gd name="T47" fmla="*/ 2 h 248"/>
                <a:gd name="T48" fmla="*/ 968 w 1378"/>
                <a:gd name="T49" fmla="*/ 20 h 248"/>
                <a:gd name="T50" fmla="*/ 744 w 1378"/>
                <a:gd name="T51" fmla="*/ 8 h 248"/>
                <a:gd name="T52" fmla="*/ 594 w 1378"/>
                <a:gd name="T53" fmla="*/ 2 h 248"/>
                <a:gd name="T54" fmla="*/ 372 w 1378"/>
                <a:gd name="T55" fmla="*/ 30 h 248"/>
                <a:gd name="T56" fmla="*/ 100 w 1378"/>
                <a:gd name="T57" fmla="*/ 8 h 248"/>
                <a:gd name="T58" fmla="*/ 0 w 1378"/>
                <a:gd name="T59" fmla="*/ 62 h 248"/>
                <a:gd name="T60" fmla="*/ 1198 w 1378"/>
                <a:gd name="T61" fmla="*/ 4 h 248"/>
                <a:gd name="T62" fmla="*/ 1368 w 1378"/>
                <a:gd name="T63" fmla="*/ 42 h 248"/>
                <a:gd name="T64" fmla="*/ 1350 w 1378"/>
                <a:gd name="T65" fmla="*/ 90 h 248"/>
                <a:gd name="T66" fmla="*/ 1080 w 1378"/>
                <a:gd name="T67" fmla="*/ 52 h 248"/>
                <a:gd name="T68" fmla="*/ 760 w 1378"/>
                <a:gd name="T69" fmla="*/ 182 h 248"/>
                <a:gd name="T70" fmla="*/ 788 w 1378"/>
                <a:gd name="T71" fmla="*/ 100 h 248"/>
                <a:gd name="T72" fmla="*/ 898 w 1378"/>
                <a:gd name="T73" fmla="*/ 152 h 248"/>
                <a:gd name="T74" fmla="*/ 846 w 1378"/>
                <a:gd name="T75" fmla="*/ 230 h 248"/>
                <a:gd name="T76" fmla="*/ 614 w 1378"/>
                <a:gd name="T77" fmla="*/ 102 h 248"/>
                <a:gd name="T78" fmla="*/ 626 w 1378"/>
                <a:gd name="T79" fmla="*/ 196 h 248"/>
                <a:gd name="T80" fmla="*/ 606 w 1378"/>
                <a:gd name="T81" fmla="*/ 244 h 248"/>
                <a:gd name="T82" fmla="*/ 480 w 1378"/>
                <a:gd name="T83" fmla="*/ 178 h 248"/>
                <a:gd name="T84" fmla="*/ 550 w 1378"/>
                <a:gd name="T85" fmla="*/ 102 h 248"/>
                <a:gd name="T86" fmla="*/ 726 w 1378"/>
                <a:gd name="T87" fmla="*/ 60 h 248"/>
                <a:gd name="T88" fmla="*/ 708 w 1378"/>
                <a:gd name="T89" fmla="*/ 134 h 248"/>
                <a:gd name="T90" fmla="*/ 732 w 1378"/>
                <a:gd name="T91" fmla="*/ 178 h 248"/>
                <a:gd name="T92" fmla="*/ 752 w 1378"/>
                <a:gd name="T93" fmla="*/ 166 h 248"/>
                <a:gd name="T94" fmla="*/ 724 w 1378"/>
                <a:gd name="T95" fmla="*/ 148 h 248"/>
                <a:gd name="T96" fmla="*/ 710 w 1378"/>
                <a:gd name="T97" fmla="*/ 152 h 248"/>
                <a:gd name="T98" fmla="*/ 760 w 1378"/>
                <a:gd name="T99" fmla="*/ 102 h 248"/>
                <a:gd name="T100" fmla="*/ 736 w 1378"/>
                <a:gd name="T101" fmla="*/ 206 h 248"/>
                <a:gd name="T102" fmla="*/ 622 w 1378"/>
                <a:gd name="T103" fmla="*/ 182 h 248"/>
                <a:gd name="T104" fmla="*/ 644 w 1378"/>
                <a:gd name="T105" fmla="*/ 112 h 248"/>
                <a:gd name="T106" fmla="*/ 662 w 1378"/>
                <a:gd name="T107" fmla="*/ 164 h 248"/>
                <a:gd name="T108" fmla="*/ 642 w 1378"/>
                <a:gd name="T109" fmla="*/ 144 h 248"/>
                <a:gd name="T110" fmla="*/ 638 w 1378"/>
                <a:gd name="T111" fmla="*/ 176 h 248"/>
                <a:gd name="T112" fmla="*/ 652 w 1378"/>
                <a:gd name="T113" fmla="*/ 176 h 248"/>
                <a:gd name="T114" fmla="*/ 658 w 1378"/>
                <a:gd name="T115" fmla="*/ 110 h 248"/>
                <a:gd name="T116" fmla="*/ 688 w 1378"/>
                <a:gd name="T117" fmla="*/ 40 h 248"/>
                <a:gd name="T118" fmla="*/ 76 w 1378"/>
                <a:gd name="T119" fmla="*/ 14 h 248"/>
                <a:gd name="T120" fmla="*/ 290 w 1378"/>
                <a:gd name="T121" fmla="*/ 12 h 248"/>
                <a:gd name="T122" fmla="*/ 122 w 1378"/>
                <a:gd name="T123" fmla="*/ 96 h 248"/>
                <a:gd name="T124" fmla="*/ 4 w 1378"/>
                <a:gd name="T125" fmla="*/ 6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8" h="248">
                  <a:moveTo>
                    <a:pt x="0" y="62"/>
                  </a:moveTo>
                  <a:lnTo>
                    <a:pt x="0" y="62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8" y="80"/>
                  </a:lnTo>
                  <a:lnTo>
                    <a:pt x="12" y="86"/>
                  </a:lnTo>
                  <a:lnTo>
                    <a:pt x="26" y="92"/>
                  </a:lnTo>
                  <a:lnTo>
                    <a:pt x="42" y="98"/>
                  </a:lnTo>
                  <a:lnTo>
                    <a:pt x="62" y="100"/>
                  </a:lnTo>
                  <a:lnTo>
                    <a:pt x="82" y="102"/>
                  </a:lnTo>
                  <a:lnTo>
                    <a:pt x="124" y="100"/>
                  </a:lnTo>
                  <a:lnTo>
                    <a:pt x="124" y="100"/>
                  </a:lnTo>
                  <a:lnTo>
                    <a:pt x="152" y="96"/>
                  </a:lnTo>
                  <a:lnTo>
                    <a:pt x="184" y="92"/>
                  </a:lnTo>
                  <a:lnTo>
                    <a:pt x="246" y="78"/>
                  </a:lnTo>
                  <a:lnTo>
                    <a:pt x="312" y="60"/>
                  </a:lnTo>
                  <a:lnTo>
                    <a:pt x="380" y="44"/>
                  </a:lnTo>
                  <a:lnTo>
                    <a:pt x="380" y="44"/>
                  </a:lnTo>
                  <a:lnTo>
                    <a:pt x="398" y="54"/>
                  </a:lnTo>
                  <a:lnTo>
                    <a:pt x="412" y="68"/>
                  </a:lnTo>
                  <a:lnTo>
                    <a:pt x="418" y="76"/>
                  </a:lnTo>
                  <a:lnTo>
                    <a:pt x="422" y="84"/>
                  </a:lnTo>
                  <a:lnTo>
                    <a:pt x="424" y="90"/>
                  </a:lnTo>
                  <a:lnTo>
                    <a:pt x="426" y="100"/>
                  </a:lnTo>
                  <a:lnTo>
                    <a:pt x="426" y="100"/>
                  </a:lnTo>
                  <a:lnTo>
                    <a:pt x="426" y="108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22" y="114"/>
                  </a:lnTo>
                  <a:lnTo>
                    <a:pt x="422" y="114"/>
                  </a:lnTo>
                  <a:lnTo>
                    <a:pt x="422" y="108"/>
                  </a:lnTo>
                  <a:lnTo>
                    <a:pt x="418" y="102"/>
                  </a:lnTo>
                  <a:lnTo>
                    <a:pt x="412" y="98"/>
                  </a:lnTo>
                  <a:lnTo>
                    <a:pt x="406" y="96"/>
                  </a:lnTo>
                  <a:lnTo>
                    <a:pt x="406" y="96"/>
                  </a:lnTo>
                  <a:lnTo>
                    <a:pt x="400" y="98"/>
                  </a:lnTo>
                  <a:lnTo>
                    <a:pt x="394" y="102"/>
                  </a:lnTo>
                  <a:lnTo>
                    <a:pt x="390" y="108"/>
                  </a:lnTo>
                  <a:lnTo>
                    <a:pt x="388" y="114"/>
                  </a:lnTo>
                  <a:lnTo>
                    <a:pt x="388" y="114"/>
                  </a:lnTo>
                  <a:lnTo>
                    <a:pt x="390" y="120"/>
                  </a:lnTo>
                  <a:lnTo>
                    <a:pt x="394" y="126"/>
                  </a:lnTo>
                  <a:lnTo>
                    <a:pt x="400" y="130"/>
                  </a:lnTo>
                  <a:lnTo>
                    <a:pt x="406" y="132"/>
                  </a:lnTo>
                  <a:lnTo>
                    <a:pt x="406" y="132"/>
                  </a:lnTo>
                  <a:lnTo>
                    <a:pt x="412" y="130"/>
                  </a:lnTo>
                  <a:lnTo>
                    <a:pt x="416" y="128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18"/>
                  </a:lnTo>
                  <a:lnTo>
                    <a:pt x="428" y="108"/>
                  </a:lnTo>
                  <a:lnTo>
                    <a:pt x="430" y="98"/>
                  </a:lnTo>
                  <a:lnTo>
                    <a:pt x="430" y="98"/>
                  </a:lnTo>
                  <a:lnTo>
                    <a:pt x="428" y="90"/>
                  </a:lnTo>
                  <a:lnTo>
                    <a:pt x="426" y="82"/>
                  </a:lnTo>
                  <a:lnTo>
                    <a:pt x="422" y="76"/>
                  </a:lnTo>
                  <a:lnTo>
                    <a:pt x="416" y="68"/>
                  </a:lnTo>
                  <a:lnTo>
                    <a:pt x="402" y="5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420" y="34"/>
                  </a:lnTo>
                  <a:lnTo>
                    <a:pt x="456" y="28"/>
                  </a:lnTo>
                  <a:lnTo>
                    <a:pt x="492" y="24"/>
                  </a:lnTo>
                  <a:lnTo>
                    <a:pt x="528" y="20"/>
                  </a:lnTo>
                  <a:lnTo>
                    <a:pt x="528" y="20"/>
                  </a:lnTo>
                  <a:lnTo>
                    <a:pt x="566" y="18"/>
                  </a:lnTo>
                  <a:lnTo>
                    <a:pt x="604" y="20"/>
                  </a:lnTo>
                  <a:lnTo>
                    <a:pt x="640" y="26"/>
                  </a:lnTo>
                  <a:lnTo>
                    <a:pt x="674" y="34"/>
                  </a:lnTo>
                  <a:lnTo>
                    <a:pt x="674" y="34"/>
                  </a:lnTo>
                  <a:lnTo>
                    <a:pt x="656" y="46"/>
                  </a:lnTo>
                  <a:lnTo>
                    <a:pt x="642" y="58"/>
                  </a:lnTo>
                  <a:lnTo>
                    <a:pt x="630" y="72"/>
                  </a:lnTo>
                  <a:lnTo>
                    <a:pt x="620" y="86"/>
                  </a:lnTo>
                  <a:lnTo>
                    <a:pt x="620" y="86"/>
                  </a:lnTo>
                  <a:lnTo>
                    <a:pt x="608" y="84"/>
                  </a:lnTo>
                  <a:lnTo>
                    <a:pt x="594" y="82"/>
                  </a:lnTo>
                  <a:lnTo>
                    <a:pt x="582" y="80"/>
                  </a:lnTo>
                  <a:lnTo>
                    <a:pt x="568" y="80"/>
                  </a:lnTo>
                  <a:lnTo>
                    <a:pt x="568" y="80"/>
                  </a:lnTo>
                  <a:lnTo>
                    <a:pt x="548" y="84"/>
                  </a:lnTo>
                  <a:lnTo>
                    <a:pt x="530" y="90"/>
                  </a:lnTo>
                  <a:lnTo>
                    <a:pt x="514" y="98"/>
                  </a:lnTo>
                  <a:lnTo>
                    <a:pt x="498" y="108"/>
                  </a:lnTo>
                  <a:lnTo>
                    <a:pt x="486" y="120"/>
                  </a:lnTo>
                  <a:lnTo>
                    <a:pt x="478" y="134"/>
                  </a:lnTo>
                  <a:lnTo>
                    <a:pt x="472" y="150"/>
                  </a:lnTo>
                  <a:lnTo>
                    <a:pt x="472" y="168"/>
                  </a:lnTo>
                  <a:lnTo>
                    <a:pt x="472" y="168"/>
                  </a:lnTo>
                  <a:lnTo>
                    <a:pt x="474" y="178"/>
                  </a:lnTo>
                  <a:lnTo>
                    <a:pt x="476" y="188"/>
                  </a:lnTo>
                  <a:lnTo>
                    <a:pt x="482" y="198"/>
                  </a:lnTo>
                  <a:lnTo>
                    <a:pt x="488" y="206"/>
                  </a:lnTo>
                  <a:lnTo>
                    <a:pt x="496" y="214"/>
                  </a:lnTo>
                  <a:lnTo>
                    <a:pt x="506" y="222"/>
                  </a:lnTo>
                  <a:lnTo>
                    <a:pt x="526" y="232"/>
                  </a:lnTo>
                  <a:lnTo>
                    <a:pt x="552" y="240"/>
                  </a:lnTo>
                  <a:lnTo>
                    <a:pt x="578" y="246"/>
                  </a:lnTo>
                  <a:lnTo>
                    <a:pt x="606" y="248"/>
                  </a:lnTo>
                  <a:lnTo>
                    <a:pt x="634" y="248"/>
                  </a:lnTo>
                  <a:lnTo>
                    <a:pt x="634" y="248"/>
                  </a:lnTo>
                  <a:lnTo>
                    <a:pt x="662" y="244"/>
                  </a:lnTo>
                  <a:lnTo>
                    <a:pt x="688" y="238"/>
                  </a:lnTo>
                  <a:lnTo>
                    <a:pt x="688" y="238"/>
                  </a:lnTo>
                  <a:lnTo>
                    <a:pt x="716" y="244"/>
                  </a:lnTo>
                  <a:lnTo>
                    <a:pt x="744" y="248"/>
                  </a:lnTo>
                  <a:lnTo>
                    <a:pt x="744" y="248"/>
                  </a:lnTo>
                  <a:lnTo>
                    <a:pt x="772" y="248"/>
                  </a:lnTo>
                  <a:lnTo>
                    <a:pt x="800" y="246"/>
                  </a:lnTo>
                  <a:lnTo>
                    <a:pt x="826" y="240"/>
                  </a:lnTo>
                  <a:lnTo>
                    <a:pt x="850" y="232"/>
                  </a:lnTo>
                  <a:lnTo>
                    <a:pt x="872" y="222"/>
                  </a:lnTo>
                  <a:lnTo>
                    <a:pt x="882" y="214"/>
                  </a:lnTo>
                  <a:lnTo>
                    <a:pt x="890" y="206"/>
                  </a:lnTo>
                  <a:lnTo>
                    <a:pt x="896" y="198"/>
                  </a:lnTo>
                  <a:lnTo>
                    <a:pt x="900" y="188"/>
                  </a:lnTo>
                  <a:lnTo>
                    <a:pt x="904" y="178"/>
                  </a:lnTo>
                  <a:lnTo>
                    <a:pt x="906" y="168"/>
                  </a:lnTo>
                  <a:lnTo>
                    <a:pt x="906" y="168"/>
                  </a:lnTo>
                  <a:lnTo>
                    <a:pt x="904" y="150"/>
                  </a:lnTo>
                  <a:lnTo>
                    <a:pt x="900" y="134"/>
                  </a:lnTo>
                  <a:lnTo>
                    <a:pt x="890" y="120"/>
                  </a:lnTo>
                  <a:lnTo>
                    <a:pt x="878" y="108"/>
                  </a:lnTo>
                  <a:lnTo>
                    <a:pt x="864" y="98"/>
                  </a:lnTo>
                  <a:lnTo>
                    <a:pt x="848" y="90"/>
                  </a:lnTo>
                  <a:lnTo>
                    <a:pt x="830" y="84"/>
                  </a:lnTo>
                  <a:lnTo>
                    <a:pt x="810" y="80"/>
                  </a:lnTo>
                  <a:lnTo>
                    <a:pt x="810" y="80"/>
                  </a:lnTo>
                  <a:lnTo>
                    <a:pt x="796" y="80"/>
                  </a:lnTo>
                  <a:lnTo>
                    <a:pt x="782" y="82"/>
                  </a:lnTo>
                  <a:lnTo>
                    <a:pt x="770" y="84"/>
                  </a:lnTo>
                  <a:lnTo>
                    <a:pt x="758" y="86"/>
                  </a:lnTo>
                  <a:lnTo>
                    <a:pt x="758" y="86"/>
                  </a:lnTo>
                  <a:lnTo>
                    <a:pt x="748" y="72"/>
                  </a:lnTo>
                  <a:lnTo>
                    <a:pt x="736" y="58"/>
                  </a:lnTo>
                  <a:lnTo>
                    <a:pt x="720" y="46"/>
                  </a:lnTo>
                  <a:lnTo>
                    <a:pt x="704" y="34"/>
                  </a:lnTo>
                  <a:lnTo>
                    <a:pt x="704" y="34"/>
                  </a:lnTo>
                  <a:lnTo>
                    <a:pt x="738" y="26"/>
                  </a:lnTo>
                  <a:lnTo>
                    <a:pt x="774" y="20"/>
                  </a:lnTo>
                  <a:lnTo>
                    <a:pt x="812" y="18"/>
                  </a:lnTo>
                  <a:lnTo>
                    <a:pt x="850" y="20"/>
                  </a:lnTo>
                  <a:lnTo>
                    <a:pt x="850" y="20"/>
                  </a:lnTo>
                  <a:lnTo>
                    <a:pt x="886" y="24"/>
                  </a:lnTo>
                  <a:lnTo>
                    <a:pt x="922" y="28"/>
                  </a:lnTo>
                  <a:lnTo>
                    <a:pt x="958" y="34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74" y="54"/>
                  </a:lnTo>
                  <a:lnTo>
                    <a:pt x="960" y="68"/>
                  </a:lnTo>
                  <a:lnTo>
                    <a:pt x="956" y="76"/>
                  </a:lnTo>
                  <a:lnTo>
                    <a:pt x="952" y="82"/>
                  </a:lnTo>
                  <a:lnTo>
                    <a:pt x="950" y="90"/>
                  </a:lnTo>
                  <a:lnTo>
                    <a:pt x="948" y="98"/>
                  </a:lnTo>
                  <a:lnTo>
                    <a:pt x="948" y="98"/>
                  </a:lnTo>
                  <a:lnTo>
                    <a:pt x="948" y="110"/>
                  </a:lnTo>
                  <a:lnTo>
                    <a:pt x="952" y="118"/>
                  </a:lnTo>
                  <a:lnTo>
                    <a:pt x="958" y="126"/>
                  </a:lnTo>
                  <a:lnTo>
                    <a:pt x="964" y="128"/>
                  </a:lnTo>
                  <a:lnTo>
                    <a:pt x="964" y="128"/>
                  </a:lnTo>
                  <a:lnTo>
                    <a:pt x="968" y="130"/>
                  </a:lnTo>
                  <a:lnTo>
                    <a:pt x="972" y="132"/>
                  </a:lnTo>
                  <a:lnTo>
                    <a:pt x="972" y="132"/>
                  </a:lnTo>
                  <a:lnTo>
                    <a:pt x="980" y="130"/>
                  </a:lnTo>
                  <a:lnTo>
                    <a:pt x="984" y="126"/>
                  </a:lnTo>
                  <a:lnTo>
                    <a:pt x="988" y="120"/>
                  </a:lnTo>
                  <a:lnTo>
                    <a:pt x="990" y="114"/>
                  </a:lnTo>
                  <a:lnTo>
                    <a:pt x="990" y="114"/>
                  </a:lnTo>
                  <a:lnTo>
                    <a:pt x="988" y="108"/>
                  </a:lnTo>
                  <a:lnTo>
                    <a:pt x="984" y="102"/>
                  </a:lnTo>
                  <a:lnTo>
                    <a:pt x="980" y="98"/>
                  </a:lnTo>
                  <a:lnTo>
                    <a:pt x="972" y="96"/>
                  </a:lnTo>
                  <a:lnTo>
                    <a:pt x="972" y="96"/>
                  </a:lnTo>
                  <a:lnTo>
                    <a:pt x="966" y="98"/>
                  </a:lnTo>
                  <a:lnTo>
                    <a:pt x="960" y="102"/>
                  </a:lnTo>
                  <a:lnTo>
                    <a:pt x="956" y="108"/>
                  </a:lnTo>
                  <a:lnTo>
                    <a:pt x="956" y="114"/>
                  </a:lnTo>
                  <a:lnTo>
                    <a:pt x="956" y="114"/>
                  </a:lnTo>
                  <a:lnTo>
                    <a:pt x="956" y="120"/>
                  </a:lnTo>
                  <a:lnTo>
                    <a:pt x="956" y="120"/>
                  </a:lnTo>
                  <a:lnTo>
                    <a:pt x="952" y="110"/>
                  </a:lnTo>
                  <a:lnTo>
                    <a:pt x="952" y="100"/>
                  </a:lnTo>
                  <a:lnTo>
                    <a:pt x="952" y="100"/>
                  </a:lnTo>
                  <a:lnTo>
                    <a:pt x="952" y="90"/>
                  </a:lnTo>
                  <a:lnTo>
                    <a:pt x="956" y="84"/>
                  </a:lnTo>
                  <a:lnTo>
                    <a:pt x="960" y="76"/>
                  </a:lnTo>
                  <a:lnTo>
                    <a:pt x="964" y="68"/>
                  </a:lnTo>
                  <a:lnTo>
                    <a:pt x="978" y="5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1064" y="60"/>
                  </a:lnTo>
                  <a:lnTo>
                    <a:pt x="1130" y="78"/>
                  </a:lnTo>
                  <a:lnTo>
                    <a:pt x="1194" y="92"/>
                  </a:lnTo>
                  <a:lnTo>
                    <a:pt x="1224" y="96"/>
                  </a:lnTo>
                  <a:lnTo>
                    <a:pt x="1254" y="100"/>
                  </a:lnTo>
                  <a:lnTo>
                    <a:pt x="1254" y="100"/>
                  </a:lnTo>
                  <a:lnTo>
                    <a:pt x="1296" y="102"/>
                  </a:lnTo>
                  <a:lnTo>
                    <a:pt x="1316" y="100"/>
                  </a:lnTo>
                  <a:lnTo>
                    <a:pt x="1334" y="98"/>
                  </a:lnTo>
                  <a:lnTo>
                    <a:pt x="1352" y="92"/>
                  </a:lnTo>
                  <a:lnTo>
                    <a:pt x="1364" y="86"/>
                  </a:lnTo>
                  <a:lnTo>
                    <a:pt x="1370" y="80"/>
                  </a:lnTo>
                  <a:lnTo>
                    <a:pt x="1374" y="76"/>
                  </a:lnTo>
                  <a:lnTo>
                    <a:pt x="1376" y="70"/>
                  </a:lnTo>
                  <a:lnTo>
                    <a:pt x="1378" y="62"/>
                  </a:lnTo>
                  <a:lnTo>
                    <a:pt x="1378" y="62"/>
                  </a:lnTo>
                  <a:lnTo>
                    <a:pt x="1376" y="56"/>
                  </a:lnTo>
                  <a:lnTo>
                    <a:pt x="1374" y="48"/>
                  </a:lnTo>
                  <a:lnTo>
                    <a:pt x="1370" y="42"/>
                  </a:lnTo>
                  <a:lnTo>
                    <a:pt x="1364" y="36"/>
                  </a:lnTo>
                  <a:lnTo>
                    <a:pt x="1348" y="26"/>
                  </a:lnTo>
                  <a:lnTo>
                    <a:pt x="1328" y="18"/>
                  </a:lnTo>
                  <a:lnTo>
                    <a:pt x="1304" y="12"/>
                  </a:lnTo>
                  <a:lnTo>
                    <a:pt x="1278" y="8"/>
                  </a:lnTo>
                  <a:lnTo>
                    <a:pt x="1226" y="2"/>
                  </a:lnTo>
                  <a:lnTo>
                    <a:pt x="1226" y="2"/>
                  </a:lnTo>
                  <a:lnTo>
                    <a:pt x="1170" y="0"/>
                  </a:lnTo>
                  <a:lnTo>
                    <a:pt x="1140" y="2"/>
                  </a:lnTo>
                  <a:lnTo>
                    <a:pt x="1110" y="4"/>
                  </a:lnTo>
                  <a:lnTo>
                    <a:pt x="1082" y="8"/>
                  </a:lnTo>
                  <a:lnTo>
                    <a:pt x="1054" y="14"/>
                  </a:lnTo>
                  <a:lnTo>
                    <a:pt x="1030" y="20"/>
                  </a:lnTo>
                  <a:lnTo>
                    <a:pt x="1006" y="30"/>
                  </a:lnTo>
                  <a:lnTo>
                    <a:pt x="1006" y="30"/>
                  </a:lnTo>
                  <a:lnTo>
                    <a:pt x="968" y="20"/>
                  </a:lnTo>
                  <a:lnTo>
                    <a:pt x="930" y="12"/>
                  </a:lnTo>
                  <a:lnTo>
                    <a:pt x="890" y="6"/>
                  </a:lnTo>
                  <a:lnTo>
                    <a:pt x="848" y="0"/>
                  </a:lnTo>
                  <a:lnTo>
                    <a:pt x="848" y="0"/>
                  </a:lnTo>
                  <a:lnTo>
                    <a:pt x="828" y="0"/>
                  </a:lnTo>
                  <a:lnTo>
                    <a:pt x="806" y="0"/>
                  </a:lnTo>
                  <a:lnTo>
                    <a:pt x="784" y="2"/>
                  </a:lnTo>
                  <a:lnTo>
                    <a:pt x="764" y="4"/>
                  </a:lnTo>
                  <a:lnTo>
                    <a:pt x="744" y="8"/>
                  </a:lnTo>
                  <a:lnTo>
                    <a:pt x="724" y="12"/>
                  </a:lnTo>
                  <a:lnTo>
                    <a:pt x="706" y="18"/>
                  </a:lnTo>
                  <a:lnTo>
                    <a:pt x="688" y="26"/>
                  </a:lnTo>
                  <a:lnTo>
                    <a:pt x="688" y="26"/>
                  </a:lnTo>
                  <a:lnTo>
                    <a:pt x="672" y="18"/>
                  </a:lnTo>
                  <a:lnTo>
                    <a:pt x="654" y="12"/>
                  </a:lnTo>
                  <a:lnTo>
                    <a:pt x="634" y="8"/>
                  </a:lnTo>
                  <a:lnTo>
                    <a:pt x="614" y="4"/>
                  </a:lnTo>
                  <a:lnTo>
                    <a:pt x="594" y="2"/>
                  </a:lnTo>
                  <a:lnTo>
                    <a:pt x="572" y="0"/>
                  </a:lnTo>
                  <a:lnTo>
                    <a:pt x="550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486" y="6"/>
                  </a:lnTo>
                  <a:lnTo>
                    <a:pt x="446" y="12"/>
                  </a:lnTo>
                  <a:lnTo>
                    <a:pt x="408" y="20"/>
                  </a:lnTo>
                  <a:lnTo>
                    <a:pt x="372" y="30"/>
                  </a:lnTo>
                  <a:lnTo>
                    <a:pt x="372" y="30"/>
                  </a:lnTo>
                  <a:lnTo>
                    <a:pt x="348" y="20"/>
                  </a:lnTo>
                  <a:lnTo>
                    <a:pt x="322" y="14"/>
                  </a:lnTo>
                  <a:lnTo>
                    <a:pt x="296" y="8"/>
                  </a:lnTo>
                  <a:lnTo>
                    <a:pt x="266" y="4"/>
                  </a:lnTo>
                  <a:lnTo>
                    <a:pt x="238" y="2"/>
                  </a:lnTo>
                  <a:lnTo>
                    <a:pt x="208" y="0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00" y="8"/>
                  </a:lnTo>
                  <a:lnTo>
                    <a:pt x="74" y="12"/>
                  </a:lnTo>
                  <a:lnTo>
                    <a:pt x="50" y="18"/>
                  </a:lnTo>
                  <a:lnTo>
                    <a:pt x="30" y="26"/>
                  </a:lnTo>
                  <a:lnTo>
                    <a:pt x="1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2"/>
                  </a:lnTo>
                  <a:close/>
                  <a:moveTo>
                    <a:pt x="1014" y="34"/>
                  </a:moveTo>
                  <a:lnTo>
                    <a:pt x="1014" y="34"/>
                  </a:lnTo>
                  <a:lnTo>
                    <a:pt x="1036" y="24"/>
                  </a:lnTo>
                  <a:lnTo>
                    <a:pt x="1062" y="18"/>
                  </a:lnTo>
                  <a:lnTo>
                    <a:pt x="1088" y="12"/>
                  </a:lnTo>
                  <a:lnTo>
                    <a:pt x="1116" y="8"/>
                  </a:lnTo>
                  <a:lnTo>
                    <a:pt x="1142" y="6"/>
                  </a:lnTo>
                  <a:lnTo>
                    <a:pt x="1170" y="4"/>
                  </a:lnTo>
                  <a:lnTo>
                    <a:pt x="1198" y="4"/>
                  </a:lnTo>
                  <a:lnTo>
                    <a:pt x="1224" y="6"/>
                  </a:lnTo>
                  <a:lnTo>
                    <a:pt x="1226" y="6"/>
                  </a:lnTo>
                  <a:lnTo>
                    <a:pt x="1226" y="6"/>
                  </a:lnTo>
                  <a:lnTo>
                    <a:pt x="1276" y="10"/>
                  </a:lnTo>
                  <a:lnTo>
                    <a:pt x="1300" y="14"/>
                  </a:lnTo>
                  <a:lnTo>
                    <a:pt x="1324" y="20"/>
                  </a:lnTo>
                  <a:lnTo>
                    <a:pt x="1346" y="28"/>
                  </a:lnTo>
                  <a:lnTo>
                    <a:pt x="1362" y="36"/>
                  </a:lnTo>
                  <a:lnTo>
                    <a:pt x="1368" y="42"/>
                  </a:lnTo>
                  <a:lnTo>
                    <a:pt x="1372" y="48"/>
                  </a:lnTo>
                  <a:lnTo>
                    <a:pt x="1374" y="56"/>
                  </a:lnTo>
                  <a:lnTo>
                    <a:pt x="1374" y="62"/>
                  </a:lnTo>
                  <a:lnTo>
                    <a:pt x="1374" y="62"/>
                  </a:lnTo>
                  <a:lnTo>
                    <a:pt x="1374" y="68"/>
                  </a:lnTo>
                  <a:lnTo>
                    <a:pt x="1370" y="74"/>
                  </a:lnTo>
                  <a:lnTo>
                    <a:pt x="1366" y="78"/>
                  </a:lnTo>
                  <a:lnTo>
                    <a:pt x="1362" y="84"/>
                  </a:lnTo>
                  <a:lnTo>
                    <a:pt x="1350" y="90"/>
                  </a:lnTo>
                  <a:lnTo>
                    <a:pt x="1334" y="94"/>
                  </a:lnTo>
                  <a:lnTo>
                    <a:pt x="1314" y="96"/>
                  </a:lnTo>
                  <a:lnTo>
                    <a:pt x="1294" y="98"/>
                  </a:lnTo>
                  <a:lnTo>
                    <a:pt x="1254" y="96"/>
                  </a:lnTo>
                  <a:lnTo>
                    <a:pt x="1254" y="96"/>
                  </a:lnTo>
                  <a:lnTo>
                    <a:pt x="1226" y="92"/>
                  </a:lnTo>
                  <a:lnTo>
                    <a:pt x="1198" y="88"/>
                  </a:lnTo>
                  <a:lnTo>
                    <a:pt x="1140" y="72"/>
                  </a:lnTo>
                  <a:lnTo>
                    <a:pt x="1080" y="52"/>
                  </a:lnTo>
                  <a:lnTo>
                    <a:pt x="1014" y="34"/>
                  </a:lnTo>
                  <a:lnTo>
                    <a:pt x="1014" y="34"/>
                  </a:lnTo>
                  <a:close/>
                  <a:moveTo>
                    <a:pt x="696" y="234"/>
                  </a:moveTo>
                  <a:lnTo>
                    <a:pt x="696" y="234"/>
                  </a:lnTo>
                  <a:lnTo>
                    <a:pt x="712" y="228"/>
                  </a:lnTo>
                  <a:lnTo>
                    <a:pt x="726" y="218"/>
                  </a:lnTo>
                  <a:lnTo>
                    <a:pt x="740" y="208"/>
                  </a:lnTo>
                  <a:lnTo>
                    <a:pt x="752" y="196"/>
                  </a:lnTo>
                  <a:lnTo>
                    <a:pt x="760" y="182"/>
                  </a:lnTo>
                  <a:lnTo>
                    <a:pt x="766" y="168"/>
                  </a:lnTo>
                  <a:lnTo>
                    <a:pt x="770" y="150"/>
                  </a:lnTo>
                  <a:lnTo>
                    <a:pt x="770" y="134"/>
                  </a:lnTo>
                  <a:lnTo>
                    <a:pt x="770" y="132"/>
                  </a:lnTo>
                  <a:lnTo>
                    <a:pt x="770" y="132"/>
                  </a:lnTo>
                  <a:lnTo>
                    <a:pt x="768" y="116"/>
                  </a:lnTo>
                  <a:lnTo>
                    <a:pt x="764" y="102"/>
                  </a:lnTo>
                  <a:lnTo>
                    <a:pt x="764" y="102"/>
                  </a:lnTo>
                  <a:lnTo>
                    <a:pt x="788" y="100"/>
                  </a:lnTo>
                  <a:lnTo>
                    <a:pt x="810" y="100"/>
                  </a:lnTo>
                  <a:lnTo>
                    <a:pt x="810" y="100"/>
                  </a:lnTo>
                  <a:lnTo>
                    <a:pt x="828" y="102"/>
                  </a:lnTo>
                  <a:lnTo>
                    <a:pt x="844" y="106"/>
                  </a:lnTo>
                  <a:lnTo>
                    <a:pt x="858" y="112"/>
                  </a:lnTo>
                  <a:lnTo>
                    <a:pt x="872" y="118"/>
                  </a:lnTo>
                  <a:lnTo>
                    <a:pt x="884" y="128"/>
                  </a:lnTo>
                  <a:lnTo>
                    <a:pt x="892" y="140"/>
                  </a:lnTo>
                  <a:lnTo>
                    <a:pt x="898" y="152"/>
                  </a:lnTo>
                  <a:lnTo>
                    <a:pt x="900" y="168"/>
                  </a:lnTo>
                  <a:lnTo>
                    <a:pt x="900" y="168"/>
                  </a:lnTo>
                  <a:lnTo>
                    <a:pt x="898" y="178"/>
                  </a:lnTo>
                  <a:lnTo>
                    <a:pt x="894" y="188"/>
                  </a:lnTo>
                  <a:lnTo>
                    <a:pt x="890" y="198"/>
                  </a:lnTo>
                  <a:lnTo>
                    <a:pt x="884" y="206"/>
                  </a:lnTo>
                  <a:lnTo>
                    <a:pt x="876" y="212"/>
                  </a:lnTo>
                  <a:lnTo>
                    <a:pt x="866" y="220"/>
                  </a:lnTo>
                  <a:lnTo>
                    <a:pt x="846" y="230"/>
                  </a:lnTo>
                  <a:lnTo>
                    <a:pt x="824" y="238"/>
                  </a:lnTo>
                  <a:lnTo>
                    <a:pt x="798" y="242"/>
                  </a:lnTo>
                  <a:lnTo>
                    <a:pt x="772" y="244"/>
                  </a:lnTo>
                  <a:lnTo>
                    <a:pt x="746" y="244"/>
                  </a:lnTo>
                  <a:lnTo>
                    <a:pt x="746" y="244"/>
                  </a:lnTo>
                  <a:lnTo>
                    <a:pt x="720" y="240"/>
                  </a:lnTo>
                  <a:lnTo>
                    <a:pt x="696" y="234"/>
                  </a:lnTo>
                  <a:lnTo>
                    <a:pt x="696" y="234"/>
                  </a:lnTo>
                  <a:close/>
                  <a:moveTo>
                    <a:pt x="614" y="102"/>
                  </a:moveTo>
                  <a:lnTo>
                    <a:pt x="614" y="102"/>
                  </a:lnTo>
                  <a:lnTo>
                    <a:pt x="608" y="116"/>
                  </a:lnTo>
                  <a:lnTo>
                    <a:pt x="606" y="132"/>
                  </a:lnTo>
                  <a:lnTo>
                    <a:pt x="606" y="134"/>
                  </a:lnTo>
                  <a:lnTo>
                    <a:pt x="606" y="134"/>
                  </a:lnTo>
                  <a:lnTo>
                    <a:pt x="608" y="150"/>
                  </a:lnTo>
                  <a:lnTo>
                    <a:pt x="610" y="168"/>
                  </a:lnTo>
                  <a:lnTo>
                    <a:pt x="618" y="182"/>
                  </a:lnTo>
                  <a:lnTo>
                    <a:pt x="626" y="196"/>
                  </a:lnTo>
                  <a:lnTo>
                    <a:pt x="638" y="208"/>
                  </a:lnTo>
                  <a:lnTo>
                    <a:pt x="650" y="218"/>
                  </a:lnTo>
                  <a:lnTo>
                    <a:pt x="666" y="228"/>
                  </a:lnTo>
                  <a:lnTo>
                    <a:pt x="682" y="234"/>
                  </a:lnTo>
                  <a:lnTo>
                    <a:pt x="682" y="234"/>
                  </a:lnTo>
                  <a:lnTo>
                    <a:pt x="658" y="240"/>
                  </a:lnTo>
                  <a:lnTo>
                    <a:pt x="632" y="244"/>
                  </a:lnTo>
                  <a:lnTo>
                    <a:pt x="632" y="244"/>
                  </a:lnTo>
                  <a:lnTo>
                    <a:pt x="606" y="244"/>
                  </a:lnTo>
                  <a:lnTo>
                    <a:pt x="580" y="242"/>
                  </a:lnTo>
                  <a:lnTo>
                    <a:pt x="554" y="238"/>
                  </a:lnTo>
                  <a:lnTo>
                    <a:pt x="530" y="230"/>
                  </a:lnTo>
                  <a:lnTo>
                    <a:pt x="510" y="220"/>
                  </a:lnTo>
                  <a:lnTo>
                    <a:pt x="502" y="212"/>
                  </a:lnTo>
                  <a:lnTo>
                    <a:pt x="494" y="206"/>
                  </a:lnTo>
                  <a:lnTo>
                    <a:pt x="488" y="198"/>
                  </a:lnTo>
                  <a:lnTo>
                    <a:pt x="484" y="188"/>
                  </a:lnTo>
                  <a:lnTo>
                    <a:pt x="480" y="178"/>
                  </a:lnTo>
                  <a:lnTo>
                    <a:pt x="478" y="168"/>
                  </a:lnTo>
                  <a:lnTo>
                    <a:pt x="478" y="168"/>
                  </a:lnTo>
                  <a:lnTo>
                    <a:pt x="480" y="152"/>
                  </a:lnTo>
                  <a:lnTo>
                    <a:pt x="484" y="140"/>
                  </a:lnTo>
                  <a:lnTo>
                    <a:pt x="494" y="128"/>
                  </a:lnTo>
                  <a:lnTo>
                    <a:pt x="506" y="118"/>
                  </a:lnTo>
                  <a:lnTo>
                    <a:pt x="518" y="112"/>
                  </a:lnTo>
                  <a:lnTo>
                    <a:pt x="534" y="106"/>
                  </a:lnTo>
                  <a:lnTo>
                    <a:pt x="550" y="102"/>
                  </a:lnTo>
                  <a:lnTo>
                    <a:pt x="566" y="100"/>
                  </a:lnTo>
                  <a:lnTo>
                    <a:pt x="566" y="100"/>
                  </a:lnTo>
                  <a:lnTo>
                    <a:pt x="590" y="100"/>
                  </a:lnTo>
                  <a:lnTo>
                    <a:pt x="614" y="102"/>
                  </a:lnTo>
                  <a:lnTo>
                    <a:pt x="614" y="102"/>
                  </a:lnTo>
                  <a:close/>
                  <a:moveTo>
                    <a:pt x="688" y="40"/>
                  </a:moveTo>
                  <a:lnTo>
                    <a:pt x="688" y="40"/>
                  </a:lnTo>
                  <a:lnTo>
                    <a:pt x="708" y="48"/>
                  </a:lnTo>
                  <a:lnTo>
                    <a:pt x="726" y="60"/>
                  </a:lnTo>
                  <a:lnTo>
                    <a:pt x="742" y="74"/>
                  </a:lnTo>
                  <a:lnTo>
                    <a:pt x="752" y="88"/>
                  </a:lnTo>
                  <a:lnTo>
                    <a:pt x="752" y="88"/>
                  </a:lnTo>
                  <a:lnTo>
                    <a:pt x="734" y="98"/>
                  </a:lnTo>
                  <a:lnTo>
                    <a:pt x="728" y="104"/>
                  </a:lnTo>
                  <a:lnTo>
                    <a:pt x="720" y="110"/>
                  </a:lnTo>
                  <a:lnTo>
                    <a:pt x="714" y="118"/>
                  </a:lnTo>
                  <a:lnTo>
                    <a:pt x="710" y="126"/>
                  </a:lnTo>
                  <a:lnTo>
                    <a:pt x="708" y="134"/>
                  </a:lnTo>
                  <a:lnTo>
                    <a:pt x="706" y="144"/>
                  </a:lnTo>
                  <a:lnTo>
                    <a:pt x="706" y="144"/>
                  </a:lnTo>
                  <a:lnTo>
                    <a:pt x="708" y="154"/>
                  </a:lnTo>
                  <a:lnTo>
                    <a:pt x="712" y="164"/>
                  </a:lnTo>
                  <a:lnTo>
                    <a:pt x="718" y="170"/>
                  </a:lnTo>
                  <a:lnTo>
                    <a:pt x="726" y="176"/>
                  </a:lnTo>
                  <a:lnTo>
                    <a:pt x="726" y="176"/>
                  </a:lnTo>
                  <a:lnTo>
                    <a:pt x="732" y="178"/>
                  </a:lnTo>
                  <a:lnTo>
                    <a:pt x="732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8" y="178"/>
                  </a:lnTo>
                  <a:lnTo>
                    <a:pt x="738" y="178"/>
                  </a:lnTo>
                  <a:lnTo>
                    <a:pt x="744" y="176"/>
                  </a:lnTo>
                  <a:lnTo>
                    <a:pt x="750" y="172"/>
                  </a:lnTo>
                  <a:lnTo>
                    <a:pt x="752" y="166"/>
                  </a:lnTo>
                  <a:lnTo>
                    <a:pt x="754" y="160"/>
                  </a:lnTo>
                  <a:lnTo>
                    <a:pt x="754" y="160"/>
                  </a:lnTo>
                  <a:lnTo>
                    <a:pt x="752" y="154"/>
                  </a:lnTo>
                  <a:lnTo>
                    <a:pt x="748" y="148"/>
                  </a:lnTo>
                  <a:lnTo>
                    <a:pt x="742" y="144"/>
                  </a:lnTo>
                  <a:lnTo>
                    <a:pt x="736" y="144"/>
                  </a:lnTo>
                  <a:lnTo>
                    <a:pt x="736" y="144"/>
                  </a:lnTo>
                  <a:lnTo>
                    <a:pt x="730" y="144"/>
                  </a:lnTo>
                  <a:lnTo>
                    <a:pt x="724" y="148"/>
                  </a:lnTo>
                  <a:lnTo>
                    <a:pt x="720" y="154"/>
                  </a:lnTo>
                  <a:lnTo>
                    <a:pt x="718" y="160"/>
                  </a:lnTo>
                  <a:lnTo>
                    <a:pt x="718" y="160"/>
                  </a:lnTo>
                  <a:lnTo>
                    <a:pt x="720" y="166"/>
                  </a:lnTo>
                  <a:lnTo>
                    <a:pt x="722" y="170"/>
                  </a:lnTo>
                  <a:lnTo>
                    <a:pt x="722" y="170"/>
                  </a:lnTo>
                  <a:lnTo>
                    <a:pt x="716" y="166"/>
                  </a:lnTo>
                  <a:lnTo>
                    <a:pt x="712" y="160"/>
                  </a:lnTo>
                  <a:lnTo>
                    <a:pt x="710" y="152"/>
                  </a:lnTo>
                  <a:lnTo>
                    <a:pt x="710" y="144"/>
                  </a:lnTo>
                  <a:lnTo>
                    <a:pt x="710" y="144"/>
                  </a:lnTo>
                  <a:lnTo>
                    <a:pt x="712" y="136"/>
                  </a:lnTo>
                  <a:lnTo>
                    <a:pt x="714" y="128"/>
                  </a:lnTo>
                  <a:lnTo>
                    <a:pt x="720" y="122"/>
                  </a:lnTo>
                  <a:lnTo>
                    <a:pt x="726" y="116"/>
                  </a:lnTo>
                  <a:lnTo>
                    <a:pt x="732" y="112"/>
                  </a:lnTo>
                  <a:lnTo>
                    <a:pt x="742" y="108"/>
                  </a:lnTo>
                  <a:lnTo>
                    <a:pt x="760" y="102"/>
                  </a:lnTo>
                  <a:lnTo>
                    <a:pt x="760" y="102"/>
                  </a:lnTo>
                  <a:lnTo>
                    <a:pt x="764" y="118"/>
                  </a:lnTo>
                  <a:lnTo>
                    <a:pt x="766" y="134"/>
                  </a:lnTo>
                  <a:lnTo>
                    <a:pt x="766" y="134"/>
                  </a:lnTo>
                  <a:lnTo>
                    <a:pt x="766" y="150"/>
                  </a:lnTo>
                  <a:lnTo>
                    <a:pt x="762" y="166"/>
                  </a:lnTo>
                  <a:lnTo>
                    <a:pt x="756" y="182"/>
                  </a:lnTo>
                  <a:lnTo>
                    <a:pt x="746" y="194"/>
                  </a:lnTo>
                  <a:lnTo>
                    <a:pt x="736" y="206"/>
                  </a:lnTo>
                  <a:lnTo>
                    <a:pt x="722" y="216"/>
                  </a:lnTo>
                  <a:lnTo>
                    <a:pt x="706" y="226"/>
                  </a:lnTo>
                  <a:lnTo>
                    <a:pt x="688" y="232"/>
                  </a:lnTo>
                  <a:lnTo>
                    <a:pt x="688" y="232"/>
                  </a:lnTo>
                  <a:lnTo>
                    <a:pt x="672" y="226"/>
                  </a:lnTo>
                  <a:lnTo>
                    <a:pt x="656" y="216"/>
                  </a:lnTo>
                  <a:lnTo>
                    <a:pt x="642" y="206"/>
                  </a:lnTo>
                  <a:lnTo>
                    <a:pt x="630" y="194"/>
                  </a:lnTo>
                  <a:lnTo>
                    <a:pt x="622" y="182"/>
                  </a:lnTo>
                  <a:lnTo>
                    <a:pt x="614" y="166"/>
                  </a:lnTo>
                  <a:lnTo>
                    <a:pt x="612" y="150"/>
                  </a:lnTo>
                  <a:lnTo>
                    <a:pt x="610" y="134"/>
                  </a:lnTo>
                  <a:lnTo>
                    <a:pt x="610" y="134"/>
                  </a:lnTo>
                  <a:lnTo>
                    <a:pt x="612" y="118"/>
                  </a:lnTo>
                  <a:lnTo>
                    <a:pt x="618" y="102"/>
                  </a:lnTo>
                  <a:lnTo>
                    <a:pt x="618" y="102"/>
                  </a:lnTo>
                  <a:lnTo>
                    <a:pt x="636" y="108"/>
                  </a:lnTo>
                  <a:lnTo>
                    <a:pt x="644" y="112"/>
                  </a:lnTo>
                  <a:lnTo>
                    <a:pt x="652" y="116"/>
                  </a:lnTo>
                  <a:lnTo>
                    <a:pt x="658" y="122"/>
                  </a:lnTo>
                  <a:lnTo>
                    <a:pt x="662" y="128"/>
                  </a:lnTo>
                  <a:lnTo>
                    <a:pt x="666" y="136"/>
                  </a:lnTo>
                  <a:lnTo>
                    <a:pt x="668" y="144"/>
                  </a:lnTo>
                  <a:lnTo>
                    <a:pt x="668" y="144"/>
                  </a:lnTo>
                  <a:lnTo>
                    <a:pt x="668" y="152"/>
                  </a:lnTo>
                  <a:lnTo>
                    <a:pt x="666" y="158"/>
                  </a:lnTo>
                  <a:lnTo>
                    <a:pt x="662" y="164"/>
                  </a:lnTo>
                  <a:lnTo>
                    <a:pt x="658" y="168"/>
                  </a:lnTo>
                  <a:lnTo>
                    <a:pt x="658" y="168"/>
                  </a:lnTo>
                  <a:lnTo>
                    <a:pt x="660" y="160"/>
                  </a:lnTo>
                  <a:lnTo>
                    <a:pt x="660" y="160"/>
                  </a:lnTo>
                  <a:lnTo>
                    <a:pt x="658" y="154"/>
                  </a:lnTo>
                  <a:lnTo>
                    <a:pt x="654" y="148"/>
                  </a:lnTo>
                  <a:lnTo>
                    <a:pt x="650" y="144"/>
                  </a:lnTo>
                  <a:lnTo>
                    <a:pt x="642" y="144"/>
                  </a:lnTo>
                  <a:lnTo>
                    <a:pt x="642" y="144"/>
                  </a:lnTo>
                  <a:lnTo>
                    <a:pt x="636" y="144"/>
                  </a:lnTo>
                  <a:lnTo>
                    <a:pt x="630" y="148"/>
                  </a:lnTo>
                  <a:lnTo>
                    <a:pt x="626" y="154"/>
                  </a:lnTo>
                  <a:lnTo>
                    <a:pt x="626" y="160"/>
                  </a:lnTo>
                  <a:lnTo>
                    <a:pt x="626" y="160"/>
                  </a:lnTo>
                  <a:lnTo>
                    <a:pt x="626" y="166"/>
                  </a:lnTo>
                  <a:lnTo>
                    <a:pt x="628" y="170"/>
                  </a:lnTo>
                  <a:lnTo>
                    <a:pt x="632" y="174"/>
                  </a:lnTo>
                  <a:lnTo>
                    <a:pt x="638" y="176"/>
                  </a:lnTo>
                  <a:lnTo>
                    <a:pt x="638" y="176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50" y="176"/>
                  </a:lnTo>
                  <a:lnTo>
                    <a:pt x="650" y="176"/>
                  </a:lnTo>
                  <a:lnTo>
                    <a:pt x="652" y="176"/>
                  </a:lnTo>
                  <a:lnTo>
                    <a:pt x="652" y="176"/>
                  </a:lnTo>
                  <a:lnTo>
                    <a:pt x="660" y="170"/>
                  </a:lnTo>
                  <a:lnTo>
                    <a:pt x="666" y="164"/>
                  </a:lnTo>
                  <a:lnTo>
                    <a:pt x="670" y="154"/>
                  </a:lnTo>
                  <a:lnTo>
                    <a:pt x="672" y="144"/>
                  </a:lnTo>
                  <a:lnTo>
                    <a:pt x="672" y="144"/>
                  </a:lnTo>
                  <a:lnTo>
                    <a:pt x="670" y="134"/>
                  </a:lnTo>
                  <a:lnTo>
                    <a:pt x="666" y="126"/>
                  </a:lnTo>
                  <a:lnTo>
                    <a:pt x="662" y="118"/>
                  </a:lnTo>
                  <a:lnTo>
                    <a:pt x="658" y="110"/>
                  </a:lnTo>
                  <a:lnTo>
                    <a:pt x="650" y="104"/>
                  </a:lnTo>
                  <a:lnTo>
                    <a:pt x="642" y="98"/>
                  </a:lnTo>
                  <a:lnTo>
                    <a:pt x="624" y="88"/>
                  </a:lnTo>
                  <a:lnTo>
                    <a:pt x="624" y="88"/>
                  </a:lnTo>
                  <a:lnTo>
                    <a:pt x="636" y="74"/>
                  </a:lnTo>
                  <a:lnTo>
                    <a:pt x="652" y="60"/>
                  </a:lnTo>
                  <a:lnTo>
                    <a:pt x="668" y="48"/>
                  </a:lnTo>
                  <a:lnTo>
                    <a:pt x="688" y="40"/>
                  </a:lnTo>
                  <a:lnTo>
                    <a:pt x="688" y="40"/>
                  </a:lnTo>
                  <a:close/>
                  <a:moveTo>
                    <a:pt x="4" y="62"/>
                  </a:moveTo>
                  <a:lnTo>
                    <a:pt x="4" y="62"/>
                  </a:lnTo>
                  <a:lnTo>
                    <a:pt x="4" y="56"/>
                  </a:lnTo>
                  <a:lnTo>
                    <a:pt x="6" y="48"/>
                  </a:lnTo>
                  <a:lnTo>
                    <a:pt x="10" y="42"/>
                  </a:lnTo>
                  <a:lnTo>
                    <a:pt x="16" y="36"/>
                  </a:lnTo>
                  <a:lnTo>
                    <a:pt x="32" y="28"/>
                  </a:lnTo>
                  <a:lnTo>
                    <a:pt x="52" y="20"/>
                  </a:lnTo>
                  <a:lnTo>
                    <a:pt x="76" y="14"/>
                  </a:lnTo>
                  <a:lnTo>
                    <a:pt x="102" y="10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80" y="4"/>
                  </a:lnTo>
                  <a:lnTo>
                    <a:pt x="206" y="4"/>
                  </a:lnTo>
                  <a:lnTo>
                    <a:pt x="234" y="6"/>
                  </a:lnTo>
                  <a:lnTo>
                    <a:pt x="262" y="8"/>
                  </a:lnTo>
                  <a:lnTo>
                    <a:pt x="290" y="12"/>
                  </a:lnTo>
                  <a:lnTo>
                    <a:pt x="316" y="18"/>
                  </a:lnTo>
                  <a:lnTo>
                    <a:pt x="340" y="24"/>
                  </a:lnTo>
                  <a:lnTo>
                    <a:pt x="362" y="34"/>
                  </a:lnTo>
                  <a:lnTo>
                    <a:pt x="362" y="34"/>
                  </a:lnTo>
                  <a:lnTo>
                    <a:pt x="298" y="52"/>
                  </a:lnTo>
                  <a:lnTo>
                    <a:pt x="238" y="72"/>
                  </a:lnTo>
                  <a:lnTo>
                    <a:pt x="180" y="88"/>
                  </a:lnTo>
                  <a:lnTo>
                    <a:pt x="152" y="92"/>
                  </a:lnTo>
                  <a:lnTo>
                    <a:pt x="122" y="96"/>
                  </a:lnTo>
                  <a:lnTo>
                    <a:pt x="122" y="96"/>
                  </a:lnTo>
                  <a:lnTo>
                    <a:pt x="82" y="98"/>
                  </a:lnTo>
                  <a:lnTo>
                    <a:pt x="62" y="96"/>
                  </a:lnTo>
                  <a:lnTo>
                    <a:pt x="44" y="94"/>
                  </a:lnTo>
                  <a:lnTo>
                    <a:pt x="28" y="90"/>
                  </a:lnTo>
                  <a:lnTo>
                    <a:pt x="16" y="84"/>
                  </a:lnTo>
                  <a:lnTo>
                    <a:pt x="10" y="78"/>
                  </a:lnTo>
                  <a:lnTo>
                    <a:pt x="6" y="74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100" b="1" kern="0">
                <a:solidFill>
                  <a:srgbClr val="C00000"/>
                </a:solidFill>
                <a:latin typeface="华文琥珀" panose="02010800040101010101" charset="-122"/>
                <a:ea typeface="华文琥珀" panose="02010800040101010101" charset="-122"/>
              </a:endParaRPr>
            </a:p>
          </p:txBody>
        </p:sp>
        <p:sp>
          <p:nvSpPr>
            <p:cNvPr id="9" name="文本框 26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240088" y="765175"/>
              <a:ext cx="2663825" cy="8286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过程性评价</a:t>
              </a:r>
              <a:endParaRPr lang="zh-CN" altLang="en-US" sz="24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0" name="直接连接符 30"/>
            <p:cNvCxnSpPr>
              <a:cxnSpLocks noChangeShapeType="1"/>
            </p:cNvCxnSpPr>
            <p:nvPr>
              <p:custDataLst>
                <p:tags r:id="rId4"/>
              </p:custDataLst>
            </p:nvPr>
          </p:nvCxnSpPr>
          <p:spPr bwMode="auto">
            <a:xfrm>
              <a:off x="2586038" y="1268413"/>
              <a:ext cx="762000" cy="0"/>
            </a:xfrm>
            <a:prstGeom prst="line">
              <a:avLst/>
            </a:prstGeom>
            <a:noFill/>
            <a:ln w="12700" algn="ctr">
              <a:solidFill>
                <a:srgbClr val="C00000"/>
              </a:solidFill>
              <a:prstDash val="dash"/>
              <a:miter lim="800000"/>
            </a:ln>
          </p:spPr>
        </p:cxnSp>
        <p:cxnSp>
          <p:nvCxnSpPr>
            <p:cNvPr id="11" name="直接连接符 32"/>
            <p:cNvCxnSpPr>
              <a:cxnSpLocks noChangeShapeType="1"/>
            </p:cNvCxnSpPr>
            <p:nvPr>
              <p:custDataLst>
                <p:tags r:id="rId5"/>
              </p:custDataLst>
            </p:nvPr>
          </p:nvCxnSpPr>
          <p:spPr bwMode="auto">
            <a:xfrm>
              <a:off x="5867400" y="1268413"/>
              <a:ext cx="762000" cy="0"/>
            </a:xfrm>
            <a:prstGeom prst="line">
              <a:avLst/>
            </a:prstGeom>
            <a:noFill/>
            <a:ln w="12700" algn="ctr">
              <a:solidFill>
                <a:srgbClr val="C00000"/>
              </a:solidFill>
              <a:prstDash val="dash"/>
              <a:miter lim="800000"/>
            </a:ln>
          </p:spPr>
        </p:cxnSp>
      </p:grpSp>
      <p:sp>
        <p:nvSpPr>
          <p:cNvPr id="14" name="文本框 13"/>
          <p:cNvSpPr txBox="1"/>
          <p:nvPr/>
        </p:nvSpPr>
        <p:spPr>
          <a:xfrm>
            <a:off x="3796030" y="2827530"/>
            <a:ext cx="404495" cy="478790"/>
          </a:xfrm>
          <a:prstGeom prst="rect">
            <a:avLst/>
          </a:prstGeom>
          <a:noFill/>
        </p:spPr>
        <p:txBody>
          <a:bodyPr wrap="square" lIns="91432" tIns="45716" rIns="91432" bIns="45716" rtlCol="0">
            <a:no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C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83158" y="843558"/>
            <a:ext cx="8293298" cy="302423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89992" tIns="46796" rIns="89992" bIns="46796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ct val="150000"/>
              </a:lnSpc>
              <a:spcAft>
                <a:spcPct val="0"/>
              </a:spcAft>
              <a:buNone/>
            </a:pPr>
            <a:r>
              <a:rPr lang="en-US" altLang="zh-CN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通过对铁制农具和牛耕等出土文物图片及相关文献记载的认知，了解春秋时期经济发展的主要表现，知道春秋时期的时代特征。</a:t>
            </a:r>
            <a:endParaRPr lang="zh-CN" altLang="en-US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just">
              <a:lnSpc>
                <a:spcPct val="150000"/>
              </a:lnSpc>
              <a:spcAft>
                <a:spcPct val="0"/>
              </a:spcAft>
              <a:buNone/>
            </a:pPr>
            <a:r>
              <a:rPr lang="en-US" altLang="zh-CN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通过将春秋时期与西周时相关制度进行对比，理解社会制度的变化和王室衰微的原因与后果。</a:t>
            </a:r>
            <a:endParaRPr lang="zh-CN" altLang="en-US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just">
              <a:lnSpc>
                <a:spcPct val="150000"/>
              </a:lnSpc>
              <a:spcAft>
                <a:spcPct val="0"/>
              </a:spcAft>
              <a:buNone/>
            </a:pPr>
            <a:r>
              <a:rPr lang="en-US" altLang="zh-CN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知道春秋时期的主要霸主，理解春秋时期诸侯争霸对社会发展产生的影响，培养分析历史现象的能力。</a:t>
            </a:r>
            <a:endParaRPr lang="zh-CN" altLang="en-US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539552" y="1131590"/>
            <a:ext cx="7776864" cy="2686050"/>
          </a:xfrm>
        </p:spPr>
        <p:txBody>
          <a:bodyPr lIns="91432" tIns="45716" rIns="91432" bIns="45716"/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2．</a:t>
            </a:r>
            <a:r>
              <a:rPr lang="zh-CN" altLang="zh-CN" sz="2400" spc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春秋时期，诸侯之间展开长期的争霸战争，其目的主要是</a:t>
            </a:r>
            <a:r>
              <a:rPr lang="zh-CN" altLang="en-US" sz="2400" spc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    ）</a:t>
            </a:r>
            <a:br>
              <a:rPr lang="zh-CN" altLang="zh-CN" sz="2400" spc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zh-CN" altLang="zh-CN" sz="2400" spc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①夺取更多的土地、财产和人口 </a:t>
            </a:r>
            <a:r>
              <a:rPr lang="en-US" altLang="zh-CN" sz="2400" spc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zh-CN" sz="2400" spc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②维护周天子的</a:t>
            </a:r>
            <a:r>
              <a:rPr lang="zh-CN" altLang="zh-CN" sz="2400" spc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利益 </a:t>
            </a:r>
            <a:r>
              <a:rPr lang="en-US" altLang="zh-CN" sz="2400" spc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br>
              <a:rPr lang="en-US" altLang="zh-CN" sz="2400" spc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zh-CN" altLang="zh-CN" sz="2400" spc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③</a:t>
            </a:r>
            <a:r>
              <a:rPr lang="zh-CN" altLang="zh-CN" sz="2400" spc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左右天下，号令</a:t>
            </a:r>
            <a:r>
              <a:rPr lang="zh-CN" altLang="zh-CN" sz="2400" spc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诸侯 </a:t>
            </a:r>
            <a:r>
              <a:rPr lang="en-US" altLang="zh-CN" sz="2400" spc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2400" spc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</a:t>
            </a:r>
            <a:r>
              <a:rPr lang="zh-CN" altLang="zh-CN" sz="2400" spc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④</a:t>
            </a:r>
            <a:r>
              <a:rPr lang="zh-CN" altLang="zh-CN" sz="2400" spc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保障分封制度</a:t>
            </a:r>
            <a:br>
              <a:rPr lang="zh-CN" altLang="zh-CN" sz="2400" spc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zh-CN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.①③     B.①②     C.②③     D.③④</a:t>
            </a:r>
            <a:endParaRPr lang="en-US" altLang="zh-CN" sz="2400" spc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91680" y="1764286"/>
            <a:ext cx="404495" cy="536575"/>
          </a:xfrm>
          <a:prstGeom prst="rect">
            <a:avLst/>
          </a:prstGeom>
          <a:noFill/>
        </p:spPr>
        <p:txBody>
          <a:bodyPr wrap="square" lIns="91432" tIns="45716" rIns="91432" bIns="45716" rtlCol="0">
            <a:no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A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3568" y="987574"/>
            <a:ext cx="7850073" cy="3416312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3．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“春秋无义战”是孟子对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春秋时期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争霸战争的评价。下列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有关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春秋战国时期战争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说法不正确的是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    ）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.巩固了周王室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地位 </a:t>
            </a:r>
            <a:r>
              <a:rPr lang="zh-CN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</a:t>
            </a:r>
            <a:endParaRPr lang="en-US" altLang="zh-CN" sz="2400" b="1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.给社会带来了灾难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.有利于国家走向</a:t>
            </a:r>
            <a:r>
              <a:rPr lang="zh-CN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统一      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</a:t>
            </a:r>
            <a:endParaRPr lang="en-US" altLang="zh-CN" sz="2400" b="1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.促进了民族交融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85647" y="1635646"/>
            <a:ext cx="498721" cy="46037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A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11560" y="791428"/>
            <a:ext cx="8228012" cy="3816424"/>
          </a:xfrm>
        </p:spPr>
        <p:txBody>
          <a:bodyPr lIns="91432" tIns="45716" rIns="91432" bIns="45716"/>
          <a:lstStyle/>
          <a:p>
            <a:pPr defTabSz="914400" fontAlgn="base">
              <a:lnSpc>
                <a:spcPct val="150000"/>
              </a:lnSpc>
            </a:pPr>
            <a: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4．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春秋时期，社会经济有很大发展。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下列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能为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这一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结论提供佐证的史实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是（   ） </a:t>
            </a:r>
            <a:b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①当时推广了铁制农具和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牛耕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b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zh-CN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②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手工业规模扩大，专业化程度有所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提高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b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zh-CN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③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很多城市开设了商品交换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市场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b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zh-CN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④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金属货币越来越广泛地流通</a:t>
            </a:r>
            <a:b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zh-CN" altLang="zh-CN" sz="24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.②③④    B.①③④    C.①②④    D.①②③</a:t>
            </a:r>
            <a:endParaRPr lang="en-US" altLang="zh-CN" sz="2400" spc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39952" y="1419622"/>
            <a:ext cx="450611" cy="50673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altLang="zh-CN" sz="2700" b="1" dirty="0">
                <a:solidFill>
                  <a:srgbClr val="FF0000"/>
                </a:solidFill>
                <a:sym typeface="+mn-ea"/>
              </a:rPr>
              <a:t>C</a:t>
            </a:r>
            <a:endParaRPr lang="en-US" altLang="zh-CN" sz="27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798320" y="1923415"/>
            <a:ext cx="5680710" cy="1800225"/>
          </a:xfrm>
          <a:prstGeom prst="rect">
            <a:avLst/>
          </a:prstGeom>
          <a:noFill/>
          <a:ln w="9525">
            <a:noFill/>
          </a:ln>
        </p:spPr>
        <p:txBody>
          <a:bodyPr lIns="91434" tIns="45717" rIns="91434" bIns="45717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>
            <p:custDataLst>
              <p:tags r:id="rId1"/>
            </p:custDataLst>
          </p:nvPr>
        </p:nvSpPr>
        <p:spPr>
          <a:xfrm>
            <a:off x="1881620" y="1822456"/>
            <a:ext cx="2233392" cy="461657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>
            <a:defPPr>
              <a:defRPr lang="zh-CN"/>
            </a:defPPr>
            <a:lvl1pPr algn="ctr">
              <a:buSzPct val="92000"/>
              <a:defRPr sz="2800" b="1"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dirty="0"/>
              <a:t>前</a:t>
            </a:r>
            <a:r>
              <a:rPr lang="en-US" altLang="zh-CN" sz="2400" dirty="0"/>
              <a:t>1046—</a:t>
            </a:r>
            <a:r>
              <a:rPr lang="zh-CN" altLang="en-US" sz="2400" dirty="0"/>
              <a:t>前</a:t>
            </a:r>
            <a:r>
              <a:rPr lang="en-US" altLang="zh-CN" sz="2400" dirty="0"/>
              <a:t>771</a:t>
            </a:r>
            <a:endParaRPr lang="en-US" altLang="zh-CN" sz="2400" dirty="0"/>
          </a:p>
        </p:txBody>
      </p:sp>
      <p:sp>
        <p:nvSpPr>
          <p:cNvPr id="25" name="文本框 24"/>
          <p:cNvSpPr txBox="1"/>
          <p:nvPr>
            <p:custDataLst>
              <p:tags r:id="rId2"/>
            </p:custDataLst>
          </p:nvPr>
        </p:nvSpPr>
        <p:spPr>
          <a:xfrm>
            <a:off x="4031338" y="1807816"/>
            <a:ext cx="2051654" cy="461657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>
            <a:defPPr>
              <a:defRPr lang="zh-CN"/>
            </a:defPPr>
            <a:lvl1pPr algn="ctr">
              <a:buSzPct val="92000"/>
              <a:defRPr sz="2800" b="1"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dirty="0"/>
              <a:t>前</a:t>
            </a:r>
            <a:r>
              <a:rPr lang="en-US" altLang="zh-CN" sz="2400" dirty="0"/>
              <a:t>770—</a:t>
            </a:r>
            <a:r>
              <a:rPr lang="zh-CN" altLang="en-US" sz="2400" dirty="0"/>
              <a:t>前</a:t>
            </a:r>
            <a:r>
              <a:rPr lang="en-US" altLang="zh-CN" sz="2400" dirty="0"/>
              <a:t>476</a:t>
            </a:r>
            <a:endParaRPr lang="en-US" altLang="zh-CN" sz="2400" dirty="0"/>
          </a:p>
        </p:txBody>
      </p:sp>
      <p:sp>
        <p:nvSpPr>
          <p:cNvPr id="30" name="箭头: 右 29"/>
          <p:cNvSpPr/>
          <p:nvPr>
            <p:custDataLst>
              <p:tags r:id="rId3"/>
            </p:custDataLst>
          </p:nvPr>
        </p:nvSpPr>
        <p:spPr>
          <a:xfrm>
            <a:off x="3923930" y="2074515"/>
            <a:ext cx="4593519" cy="671609"/>
          </a:xfrm>
          <a:prstGeom prst="rightArrow">
            <a:avLst>
              <a:gd name="adj1" fmla="val 50000"/>
              <a:gd name="adj2" fmla="val 7355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700" b="1" dirty="0">
                <a:solidFill>
                  <a:schemeClr val="tx1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rPr>
              <a:t>东周</a:t>
            </a:r>
            <a:endParaRPr lang="zh-CN" altLang="en-US" sz="2700" b="1" dirty="0">
              <a:solidFill>
                <a:schemeClr val="tx1"/>
              </a:solidFill>
              <a:latin typeface="字魂95号-手刻宋" panose="00000500000000000000" pitchFamily="2" charset="-122"/>
              <a:ea typeface="字魂95号-手刻宋" panose="00000500000000000000" pitchFamily="2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4"/>
            </p:custDataLst>
          </p:nvPr>
        </p:nvSpPr>
        <p:spPr>
          <a:xfrm>
            <a:off x="4178539" y="1415683"/>
            <a:ext cx="1779234" cy="50673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>
            <a:defPPr>
              <a:defRPr lang="zh-CN"/>
            </a:defPPr>
            <a:lvl1pPr algn="ctr">
              <a:buSzPct val="92000"/>
              <a:defRPr sz="2800" b="1"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700" spc="300">
                <a:highlight>
                  <a:srgbClr val="FFFF00"/>
                </a:highlight>
              </a:rPr>
              <a:t>春秋</a:t>
            </a:r>
            <a:endParaRPr lang="en-US" altLang="zh-CN" sz="2700" spc="300">
              <a:highlight>
                <a:srgbClr val="FFFF00"/>
              </a:highlight>
            </a:endParaRPr>
          </a:p>
        </p:txBody>
      </p:sp>
      <p:sp>
        <p:nvSpPr>
          <p:cNvPr id="62" name="文本框 61"/>
          <p:cNvSpPr txBox="1"/>
          <p:nvPr>
            <p:custDataLst>
              <p:tags r:id="rId5"/>
            </p:custDataLst>
          </p:nvPr>
        </p:nvSpPr>
        <p:spPr>
          <a:xfrm>
            <a:off x="6012160" y="1807816"/>
            <a:ext cx="2088232" cy="461657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>
            <a:defPPr>
              <a:defRPr lang="zh-CN"/>
            </a:defPPr>
            <a:lvl1pPr algn="ctr">
              <a:buSzPct val="92000"/>
              <a:defRPr sz="2800" b="1"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dirty="0"/>
              <a:t>前</a:t>
            </a:r>
            <a:r>
              <a:rPr lang="en-US" altLang="zh-CN" sz="2400" dirty="0"/>
              <a:t>475—</a:t>
            </a:r>
            <a:r>
              <a:rPr lang="zh-CN" altLang="en-US" sz="2400" dirty="0"/>
              <a:t>前</a:t>
            </a:r>
            <a:r>
              <a:rPr lang="en-US" altLang="zh-CN" sz="2400" dirty="0"/>
              <a:t>221</a:t>
            </a:r>
            <a:endParaRPr lang="en-US" altLang="zh-CN" sz="2400" dirty="0"/>
          </a:p>
        </p:txBody>
      </p:sp>
      <p:sp>
        <p:nvSpPr>
          <p:cNvPr id="63" name="文本框 62"/>
          <p:cNvSpPr txBox="1"/>
          <p:nvPr>
            <p:custDataLst>
              <p:tags r:id="rId6"/>
            </p:custDataLst>
          </p:nvPr>
        </p:nvSpPr>
        <p:spPr>
          <a:xfrm>
            <a:off x="6191695" y="1415683"/>
            <a:ext cx="1779234" cy="50673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>
            <a:defPPr>
              <a:defRPr lang="zh-CN"/>
            </a:defPPr>
            <a:lvl1pPr algn="ctr">
              <a:buSzPct val="92000"/>
              <a:defRPr sz="2800" b="1"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700" spc="300">
                <a:highlight>
                  <a:srgbClr val="FFFF00"/>
                </a:highlight>
              </a:rPr>
              <a:t>战国</a:t>
            </a:r>
            <a:endParaRPr lang="en-US" altLang="zh-CN" sz="2700" spc="300">
              <a:highlight>
                <a:srgbClr val="FFFF00"/>
              </a:highlight>
            </a:endParaRPr>
          </a:p>
        </p:txBody>
      </p:sp>
      <p:grpSp>
        <p:nvGrpSpPr>
          <p:cNvPr id="75" name="组合 74"/>
          <p:cNvGrpSpPr/>
          <p:nvPr>
            <p:custDataLst>
              <p:tags r:id="rId7"/>
            </p:custDataLst>
          </p:nvPr>
        </p:nvGrpSpPr>
        <p:grpSpPr>
          <a:xfrm>
            <a:off x="598579" y="2242872"/>
            <a:ext cx="3433454" cy="334895"/>
            <a:chOff x="139844" y="1046846"/>
            <a:chExt cx="5053556" cy="446526"/>
          </a:xfrm>
        </p:grpSpPr>
        <p:sp>
          <p:nvSpPr>
            <p:cNvPr id="40" name="矩形 39"/>
            <p:cNvSpPr/>
            <p:nvPr>
              <p:custDataLst>
                <p:tags r:id="rId8"/>
              </p:custDataLst>
            </p:nvPr>
          </p:nvSpPr>
          <p:spPr>
            <a:xfrm>
              <a:off x="2671258" y="1046846"/>
              <a:ext cx="2522142" cy="44652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700" b="1">
                  <a:solidFill>
                    <a:schemeClr val="tx1"/>
                  </a:solidFill>
                  <a:latin typeface="字魂95号-手刻宋" panose="00000500000000000000" pitchFamily="2" charset="-122"/>
                  <a:ea typeface="字魂95号-手刻宋" panose="00000500000000000000" pitchFamily="2" charset="-122"/>
                </a:rPr>
                <a:t>西周</a:t>
              </a:r>
              <a:endParaRPr lang="zh-CN" altLang="en-US" sz="2700" b="1">
                <a:solidFill>
                  <a:schemeClr val="tx1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endParaRPr>
            </a:p>
          </p:txBody>
        </p:sp>
        <p:grpSp>
          <p:nvGrpSpPr>
            <p:cNvPr id="74" name="组合 73"/>
            <p:cNvGrpSpPr/>
            <p:nvPr>
              <p:custDataLst>
                <p:tags r:id="rId9"/>
              </p:custDataLst>
            </p:nvPr>
          </p:nvGrpSpPr>
          <p:grpSpPr>
            <a:xfrm>
              <a:off x="139844" y="1046846"/>
              <a:ext cx="2522142" cy="446526"/>
              <a:chOff x="298938" y="1046846"/>
              <a:chExt cx="2774821" cy="446526"/>
            </a:xfrm>
          </p:grpSpPr>
          <p:sp>
            <p:nvSpPr>
              <p:cNvPr id="68" name="矩形 67"/>
              <p:cNvSpPr/>
              <p:nvPr>
                <p:custDataLst>
                  <p:tags r:id="rId10"/>
                </p:custDataLst>
              </p:nvPr>
            </p:nvSpPr>
            <p:spPr>
              <a:xfrm>
                <a:off x="1679411" y="1046846"/>
                <a:ext cx="1394348" cy="44652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700" b="1">
                    <a:solidFill>
                      <a:schemeClr val="tx1"/>
                    </a:solidFill>
                    <a:latin typeface="字魂95号-手刻宋" panose="00000500000000000000" pitchFamily="2" charset="-122"/>
                    <a:ea typeface="字魂95号-手刻宋" panose="00000500000000000000" pitchFamily="2" charset="-122"/>
                  </a:rPr>
                  <a:t>商</a:t>
                </a:r>
                <a:endParaRPr lang="zh-CN" altLang="en-US" sz="2700" b="1">
                  <a:solidFill>
                    <a:schemeClr val="tx1"/>
                  </a:solidFill>
                  <a:latin typeface="字魂95号-手刻宋" panose="00000500000000000000" pitchFamily="2" charset="-122"/>
                  <a:ea typeface="字魂95号-手刻宋" panose="00000500000000000000" pitchFamily="2" charset="-122"/>
                </a:endParaRPr>
              </a:p>
            </p:txBody>
          </p:sp>
          <p:sp>
            <p:nvSpPr>
              <p:cNvPr id="70" name="矩形 69"/>
              <p:cNvSpPr/>
              <p:nvPr>
                <p:custDataLst>
                  <p:tags r:id="rId11"/>
                </p:custDataLst>
              </p:nvPr>
            </p:nvSpPr>
            <p:spPr>
              <a:xfrm>
                <a:off x="298938" y="1046846"/>
                <a:ext cx="1394348" cy="44652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700" b="1">
                    <a:solidFill>
                      <a:schemeClr val="tx1"/>
                    </a:solidFill>
                    <a:latin typeface="字魂95号-手刻宋" panose="00000500000000000000" pitchFamily="2" charset="-122"/>
                    <a:ea typeface="字魂95号-手刻宋" panose="00000500000000000000" pitchFamily="2" charset="-122"/>
                  </a:rPr>
                  <a:t>夏</a:t>
                </a:r>
                <a:endParaRPr lang="zh-CN" altLang="en-US" sz="2700" b="1">
                  <a:solidFill>
                    <a:schemeClr val="tx1"/>
                  </a:solidFill>
                  <a:latin typeface="字魂95号-手刻宋" panose="00000500000000000000" pitchFamily="2" charset="-122"/>
                  <a:ea typeface="字魂95号-手刻宋" panose="00000500000000000000" pitchFamily="2" charset="-122"/>
                </a:endParaRPr>
              </a:p>
            </p:txBody>
          </p:sp>
        </p:grpSp>
      </p:grpSp>
      <p:cxnSp>
        <p:nvCxnSpPr>
          <p:cNvPr id="2" name="直接连接符 1"/>
          <p:cNvCxnSpPr/>
          <p:nvPr>
            <p:custDataLst>
              <p:tags r:id="rId12"/>
            </p:custDataLst>
          </p:nvPr>
        </p:nvCxnSpPr>
        <p:spPr>
          <a:xfrm flipH="1" flipV="1">
            <a:off x="4031338" y="1546540"/>
            <a:ext cx="0" cy="1031222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13"/>
            </p:custDataLst>
          </p:nvPr>
        </p:nvCxnSpPr>
        <p:spPr>
          <a:xfrm flipH="1" flipV="1">
            <a:off x="7997937" y="1546540"/>
            <a:ext cx="0" cy="1031222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4"/>
            </p:custDataLst>
          </p:nvPr>
        </p:nvCxnSpPr>
        <p:spPr>
          <a:xfrm flipH="1" flipV="1">
            <a:off x="6092021" y="1546542"/>
            <a:ext cx="0" cy="69632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>
            <p:custDataLst>
              <p:tags r:id="rId15"/>
            </p:custDataLst>
          </p:nvPr>
        </p:nvGrpSpPr>
        <p:grpSpPr>
          <a:xfrm>
            <a:off x="5082544" y="2793369"/>
            <a:ext cx="3706495" cy="1995805"/>
            <a:chOff x="6643534" y="2713193"/>
            <a:chExt cx="4942123" cy="3028043"/>
          </a:xfrm>
        </p:grpSpPr>
        <p:sp>
          <p:nvSpPr>
            <p:cNvPr id="20" name="矩形: 圆角 19"/>
            <p:cNvSpPr/>
            <p:nvPr>
              <p:custDataLst>
                <p:tags r:id="rId16"/>
              </p:custDataLst>
            </p:nvPr>
          </p:nvSpPr>
          <p:spPr>
            <a:xfrm>
              <a:off x="6643534" y="3420261"/>
              <a:ext cx="4941276" cy="2320975"/>
            </a:xfrm>
            <a:prstGeom prst="roundRect">
              <a:avLst>
                <a:gd name="adj" fmla="val 790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6" name="文本框 15"/>
            <p:cNvSpPr txBox="1"/>
            <p:nvPr>
              <p:custDataLst>
                <p:tags r:id="rId17"/>
              </p:custDataLst>
            </p:nvPr>
          </p:nvSpPr>
          <p:spPr>
            <a:xfrm>
              <a:off x="6717196" y="3875083"/>
              <a:ext cx="4868461" cy="1539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indent="720725">
                <a:defRPr sz="2800">
                  <a:latin typeface="喜鹊聚珍体 regular" panose="00000500000000000000" pitchFamily="2" charset="-122"/>
                  <a:ea typeface="喜鹊聚珍体 regular" panose="00000500000000000000" pitchFamily="2" charset="-122"/>
                </a:defRPr>
              </a:lvl1pPr>
            </a:lstStyle>
            <a:p>
              <a:pPr indent="0" algn="just"/>
              <a:r>
                <a:rPr lang="zh-CN" altLang="en-US" sz="2000" b="1" dirty="0">
                  <a:solidFill>
                    <a:srgbClr val="FF0000"/>
                  </a:solidFill>
                </a:rPr>
                <a:t>《战国策》</a:t>
              </a:r>
              <a:r>
                <a:rPr lang="zh-CN" altLang="en-US" sz="2000" b="1" dirty="0"/>
                <a:t>为西汉刘向编订的国别体史书，记述了公元前490年到</a:t>
              </a:r>
              <a:r>
                <a:rPr lang="zh-CN" altLang="en-US" sz="2000" b="1" dirty="0">
                  <a:sym typeface="+mn-ea"/>
                </a:rPr>
                <a:t>公元</a:t>
              </a:r>
              <a:r>
                <a:rPr lang="zh-CN" altLang="en-US" sz="2000" b="1" dirty="0"/>
                <a:t>前221年的历史。</a:t>
              </a:r>
              <a:endParaRPr lang="zh-CN" altLang="en-US" sz="2000" b="1" dirty="0"/>
            </a:p>
          </p:txBody>
        </p:sp>
        <p:pic>
          <p:nvPicPr>
            <p:cNvPr id="18" name="图片 17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19"/>
            <a:srcRect l="18237" t="22988" r="18237" b="30684"/>
            <a:stretch>
              <a:fillRect/>
            </a:stretch>
          </p:blipFill>
          <p:spPr>
            <a:xfrm>
              <a:off x="7977500" y="2713193"/>
              <a:ext cx="2273344" cy="1090246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19" name="组合 18"/>
          <p:cNvGrpSpPr/>
          <p:nvPr>
            <p:custDataLst>
              <p:tags r:id="rId20"/>
            </p:custDataLst>
          </p:nvPr>
        </p:nvGrpSpPr>
        <p:grpSpPr>
          <a:xfrm>
            <a:off x="539752" y="2824480"/>
            <a:ext cx="3705860" cy="1962150"/>
            <a:chOff x="607191" y="2713193"/>
            <a:chExt cx="4941276" cy="3028043"/>
          </a:xfrm>
        </p:grpSpPr>
        <p:sp>
          <p:nvSpPr>
            <p:cNvPr id="21" name="矩形: 圆角 17"/>
            <p:cNvSpPr/>
            <p:nvPr>
              <p:custDataLst>
                <p:tags r:id="rId21"/>
              </p:custDataLst>
            </p:nvPr>
          </p:nvSpPr>
          <p:spPr>
            <a:xfrm>
              <a:off x="607191" y="3420261"/>
              <a:ext cx="4941276" cy="2320975"/>
            </a:xfrm>
            <a:prstGeom prst="roundRect">
              <a:avLst>
                <a:gd name="adj" fmla="val 790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2" name="文本框 21"/>
            <p:cNvSpPr txBox="1"/>
            <p:nvPr>
              <p:custDataLst>
                <p:tags r:id="rId22"/>
              </p:custDataLst>
            </p:nvPr>
          </p:nvSpPr>
          <p:spPr>
            <a:xfrm>
              <a:off x="679581" y="3656670"/>
              <a:ext cx="4799966" cy="20402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zh-CN" altLang="en-US" sz="2000" b="1" dirty="0">
                  <a:solidFill>
                    <a:srgbClr val="FF0000"/>
                  </a:solidFill>
                  <a:latin typeface="喜鹊聚珍体 regular" panose="00000500000000000000" pitchFamily="2" charset="-122"/>
                  <a:ea typeface="喜鹊聚珍体 regular" panose="00000500000000000000" pitchFamily="2" charset="-122"/>
                </a:rPr>
                <a:t>《春秋》</a:t>
              </a:r>
              <a:r>
                <a:rPr lang="zh-CN" altLang="en-US" sz="2000" b="1" dirty="0">
                  <a:latin typeface="喜鹊聚珍体 regular" panose="00000500000000000000" pitchFamily="2" charset="-122"/>
                  <a:ea typeface="喜鹊聚珍体 regular" panose="00000500000000000000" pitchFamily="2" charset="-122"/>
                </a:rPr>
                <a:t>为鲁国</a:t>
              </a:r>
              <a:r>
                <a:rPr lang="zh-CN" altLang="en-US" sz="2000" b="1" dirty="0">
                  <a:latin typeface="喜鹊聚珍体 regular" panose="00000500000000000000" pitchFamily="2" charset="-122"/>
                  <a:ea typeface="喜鹊聚珍体 regular" panose="00000500000000000000" pitchFamily="2" charset="-122"/>
                  <a:sym typeface="+mn-ea"/>
                </a:rPr>
                <a:t>编年体史书，记载了从公元前</a:t>
              </a:r>
              <a:r>
                <a:rPr lang="zh-CN" altLang="en-US" sz="2000" b="1" dirty="0">
                  <a:latin typeface="喜鹊聚珍体 regular" panose="00000500000000000000" pitchFamily="2" charset="-122"/>
                  <a:ea typeface="喜鹊聚珍体 regular" panose="00000500000000000000" pitchFamily="2" charset="-122"/>
                </a:rPr>
                <a:t>722年到</a:t>
              </a:r>
              <a:r>
                <a:rPr lang="zh-CN" altLang="en-US" sz="2000" b="1" dirty="0">
                  <a:latin typeface="喜鹊聚珍体 regular" panose="00000500000000000000" pitchFamily="2" charset="-122"/>
                  <a:ea typeface="喜鹊聚珍体 regular" panose="00000500000000000000" pitchFamily="2" charset="-122"/>
                  <a:sym typeface="+mn-ea"/>
                </a:rPr>
                <a:t>公元</a:t>
              </a:r>
              <a:r>
                <a:rPr lang="zh-CN" altLang="en-US" sz="2000" b="1" dirty="0">
                  <a:latin typeface="喜鹊聚珍体 regular" panose="00000500000000000000" pitchFamily="2" charset="-122"/>
                  <a:ea typeface="喜鹊聚珍体 regular" panose="00000500000000000000" pitchFamily="2" charset="-122"/>
                </a:rPr>
                <a:t>前481年的历史，相传由孔子修订而成。</a:t>
              </a:r>
              <a:endParaRPr lang="zh-CN" altLang="en-US" sz="2000" b="1" dirty="0">
                <a:latin typeface="喜鹊聚珍体 regular" panose="00000500000000000000" pitchFamily="2" charset="-122"/>
                <a:ea typeface="喜鹊聚珍体 regular" panose="00000500000000000000" pitchFamily="2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24"/>
            <a:stretch>
              <a:fillRect/>
            </a:stretch>
          </p:blipFill>
          <p:spPr>
            <a:xfrm>
              <a:off x="1940827" y="2713193"/>
              <a:ext cx="2274005" cy="1085182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7" name="矩形 26"/>
          <p:cNvSpPr/>
          <p:nvPr>
            <p:custDataLst>
              <p:tags r:id="rId25"/>
            </p:custDataLst>
          </p:nvPr>
        </p:nvSpPr>
        <p:spPr>
          <a:xfrm>
            <a:off x="598583" y="833123"/>
            <a:ext cx="7912643" cy="424724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ysDash"/>
          </a:ln>
        </p:spPr>
        <p:txBody>
          <a:bodyPr wrap="square" lIns="91432" tIns="45716" rIns="91432" bIns="45716">
            <a:spAutoFit/>
          </a:bodyPr>
          <a:lstStyle/>
          <a:p>
            <a:pPr fontAlgn="auto">
              <a:lnSpc>
                <a:spcPct val="120000"/>
              </a:lnSpc>
              <a:spcBef>
                <a:spcPts val="600"/>
              </a:spcBef>
            </a:pPr>
            <a:r>
              <a:rPr lang="en-US" altLang="zh-CN" b="1" dirty="0">
                <a:latin typeface="华文中宋" panose="02010600040101010101" charset="-122"/>
                <a:ea typeface="华文中宋" panose="02010600040101010101" charset="-122"/>
              </a:rPr>
              <a:t>  </a:t>
            </a: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</a:rPr>
              <a:t>公元前</a:t>
            </a:r>
            <a:r>
              <a:rPr lang="en-US" altLang="zh-CN" b="1" dirty="0">
                <a:latin typeface="华文中宋" panose="02010600040101010101" charset="-122"/>
                <a:ea typeface="华文中宋" panose="02010600040101010101" charset="-122"/>
              </a:rPr>
              <a:t>770</a:t>
            </a: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</a:rPr>
              <a:t>年，</a:t>
            </a:r>
            <a:r>
              <a:rPr lang="zh-CN" altLang="en-US" b="1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周平王将国都从镐京东迁洛邑，我国历史从此进入东周时期。</a:t>
            </a:r>
            <a:endParaRPr lang="zh-CN" altLang="en-US" b="1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  <p:cxnSp>
        <p:nvCxnSpPr>
          <p:cNvPr id="28" name="直接连接符 27"/>
          <p:cNvCxnSpPr>
            <a:stCxn id="61" idx="2"/>
            <a:endCxn id="23" idx="0"/>
          </p:cNvCxnSpPr>
          <p:nvPr>
            <p:custDataLst>
              <p:tags r:id="rId26"/>
            </p:custDataLst>
          </p:nvPr>
        </p:nvCxnSpPr>
        <p:spPr>
          <a:xfrm flipH="1">
            <a:off x="2392525" y="1921990"/>
            <a:ext cx="2675255" cy="9023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63" idx="2"/>
            <a:endCxn id="18" idx="0"/>
          </p:cNvCxnSpPr>
          <p:nvPr>
            <p:custDataLst>
              <p:tags r:id="rId27"/>
            </p:custDataLst>
          </p:nvPr>
        </p:nvCxnSpPr>
        <p:spPr>
          <a:xfrm flipH="1">
            <a:off x="6936109" y="1921987"/>
            <a:ext cx="145415" cy="8712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61" grpId="0"/>
      <p:bldP spid="62" grpId="0"/>
      <p:bldP spid="63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3707769" y="123825"/>
            <a:ext cx="1512307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王室衰微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415274" y="817989"/>
            <a:ext cx="2233351" cy="40010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1.</a:t>
            </a:r>
            <a:r>
              <a:rPr lang="zh-CN" altLang="en-US" sz="2000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王室衰微的含义</a:t>
            </a:r>
            <a:endParaRPr lang="en-US" altLang="zh-CN" sz="2000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graphicFrame>
        <p:nvGraphicFramePr>
          <p:cNvPr id="7170" name="Group 2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322423" y="1554322"/>
          <a:ext cx="8567420" cy="2815590"/>
        </p:xfrm>
        <a:graphic>
          <a:graphicData uri="http://schemas.openxmlformats.org/drawingml/2006/table">
            <a:tbl>
              <a:tblPr/>
              <a:tblGrid>
                <a:gridCol w="892810"/>
                <a:gridCol w="1637030"/>
                <a:gridCol w="1654175"/>
                <a:gridCol w="1965960"/>
                <a:gridCol w="2417445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名称</a:t>
                      </a:r>
                      <a:endParaRPr kumimoji="0" lang="zh-CN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3806" marR="83806" marT="31428" marB="314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土地</a:t>
                      </a:r>
                      <a:endParaRPr kumimoji="0" lang="zh-CN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兵力</a:t>
                      </a:r>
                      <a:endParaRPr kumimoji="0" lang="zh-CN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财力、人口</a:t>
                      </a:r>
                      <a:endParaRPr kumimoji="0" lang="zh-CN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天子与诸侯关系</a:t>
                      </a:r>
                      <a:endParaRPr kumimoji="0" lang="zh-CN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5985"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西周</a:t>
                      </a:r>
                      <a:endParaRPr kumimoji="0" lang="zh-CN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83806" marR="83806" marT="31428" marB="314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</a:t>
                      </a:r>
                      <a:endParaRPr kumimoji="0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315"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2765"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38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3806" marR="83806" marT="31428" marB="314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55" name="AutoShape 28"/>
          <p:cNvSpPr/>
          <p:nvPr>
            <p:custDataLst>
              <p:tags r:id="rId4"/>
            </p:custDataLst>
          </p:nvPr>
        </p:nvSpPr>
        <p:spPr>
          <a:xfrm>
            <a:off x="2724029" y="820523"/>
            <a:ext cx="6130290" cy="457200"/>
          </a:xfrm>
          <a:prstGeom prst="flowChartAlternateProcess">
            <a:avLst/>
          </a:prstGeom>
          <a:solidFill>
            <a:schemeClr val="bg1">
              <a:alpha val="84000"/>
            </a:schemeClr>
          </a:solidFill>
          <a:ln w="9525" cap="flat" cmpd="sng">
            <a:noFill/>
            <a:prstDash val="dash"/>
            <a:miter/>
            <a:headEnd type="none" w="med" len="med"/>
            <a:tailEnd type="none" w="med" len="med"/>
          </a:ln>
        </p:spPr>
        <p:txBody>
          <a:bodyPr wrap="none" lIns="91432" tIns="45716" rIns="91432" bIns="45716" anchor="ctr"/>
          <a:lstStyle/>
          <a:p>
            <a:pPr algn="l"/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阅读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西周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东周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王室实力对比表，你能得出怎样的结论？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>
            <p:custDataLst>
              <p:tags r:id="rId5"/>
            </p:custDataLst>
          </p:nvPr>
        </p:nvGrpSpPr>
        <p:grpSpPr>
          <a:xfrm>
            <a:off x="423388" y="2112489"/>
            <a:ext cx="8605838" cy="2201228"/>
            <a:chOff x="889" y="3960"/>
            <a:chExt cx="18070" cy="4622"/>
          </a:xfrm>
        </p:grpSpPr>
        <p:sp>
          <p:nvSpPr>
            <p:cNvPr id="6" name="文本框 5"/>
            <p:cNvSpPr txBox="1"/>
            <p:nvPr>
              <p:custDataLst>
                <p:tags r:id="rId6"/>
              </p:custDataLst>
            </p:nvPr>
          </p:nvSpPr>
          <p:spPr>
            <a:xfrm>
              <a:off x="889" y="6307"/>
              <a:ext cx="1631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>
                  <a:solidFill>
                    <a:schemeClr val="accent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东周</a:t>
              </a:r>
              <a:endParaRPr lang="zh-CN" altLang="en-US" sz="2100" b="1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文本框 8"/>
            <p:cNvSpPr txBox="1"/>
            <p:nvPr>
              <p:custDataLst>
                <p:tags r:id="rId7"/>
              </p:custDataLst>
            </p:nvPr>
          </p:nvSpPr>
          <p:spPr>
            <a:xfrm>
              <a:off x="889" y="7710"/>
              <a:ext cx="1631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>
                  <a:latin typeface="黑体" panose="02010609060101010101" pitchFamily="49" charset="-122"/>
                  <a:ea typeface="黑体" panose="02010609060101010101" pitchFamily="49" charset="-122"/>
                </a:rPr>
                <a:t>结论</a:t>
              </a:r>
              <a:endParaRPr lang="zh-CN" altLang="en-US" sz="2100" b="1">
                <a:solidFill>
                  <a:srgbClr val="4B389D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8"/>
              </p:custDataLst>
            </p:nvPr>
          </p:nvSpPr>
          <p:spPr>
            <a:xfrm>
              <a:off x="2774" y="4095"/>
              <a:ext cx="3573" cy="1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00000"/>
                </a:lnSpc>
              </a:pPr>
              <a:r>
                <a:rPr lang="en-US" altLang="zh-CN" sz="2100" b="1"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   </a:t>
              </a: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直辖</a:t>
              </a:r>
              <a:endParaRPr lang="zh-CN" altLang="en-US" sz="2100" b="1">
                <a:latin typeface="华文中宋" panose="02010600040101010101" charset="-122"/>
                <a:ea typeface="华文中宋" panose="02010600040101010101" charset="-122"/>
                <a:sym typeface="+mn-ea"/>
              </a:endParaRPr>
            </a:p>
            <a:p>
              <a:pPr algn="l" fontAlgn="auto">
                <a:lnSpc>
                  <a:spcPct val="100000"/>
                </a:lnSpc>
              </a:pP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方圆</a:t>
              </a:r>
              <a:r>
                <a:rPr lang="zh-CN" altLang="en-US" sz="2100" b="1">
                  <a:solidFill>
                    <a:srgbClr val="CC000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千里</a:t>
              </a:r>
              <a:endParaRPr kumimoji="1" lang="zh-CN" altLang="en-US" sz="2100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11" name="文本框 10"/>
            <p:cNvSpPr txBox="1"/>
            <p:nvPr>
              <p:custDataLst>
                <p:tags r:id="rId9"/>
              </p:custDataLst>
            </p:nvPr>
          </p:nvSpPr>
          <p:spPr>
            <a:xfrm>
              <a:off x="2774" y="5969"/>
              <a:ext cx="3135" cy="1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38200" rtl="0"/>
              <a:r>
                <a:rPr lang="en-US" altLang="zh-CN" sz="2100" b="1"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   </a:t>
              </a: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直辖</a:t>
              </a:r>
              <a:endParaRPr lang="zh-CN" altLang="en-US" sz="2100" b="1">
                <a:latin typeface="华文中宋" panose="02010600040101010101" charset="-122"/>
                <a:ea typeface="华文中宋" panose="02010600040101010101" charset="-122"/>
                <a:sym typeface="+mn-ea"/>
              </a:endParaRPr>
            </a:p>
            <a:p>
              <a:pPr defTabSz="838200" rtl="0"/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方圆</a:t>
              </a:r>
              <a:r>
                <a:rPr lang="zh-CN" altLang="en-US" sz="2100" b="1">
                  <a:solidFill>
                    <a:srgbClr val="CC000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百里</a:t>
              </a:r>
              <a:endParaRPr kumimoji="1" lang="zh-CN" altLang="en-US" sz="2100"/>
            </a:p>
          </p:txBody>
        </p:sp>
        <p:sp>
          <p:nvSpPr>
            <p:cNvPr id="14" name="文本框 13"/>
            <p:cNvSpPr txBox="1"/>
            <p:nvPr>
              <p:custDataLst>
                <p:tags r:id="rId10"/>
              </p:custDataLst>
            </p:nvPr>
          </p:nvSpPr>
          <p:spPr>
            <a:xfrm>
              <a:off x="6561" y="4095"/>
              <a:ext cx="2804" cy="1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38200" rtl="0"/>
              <a:r>
                <a:rPr lang="en-US" altLang="zh-CN" sz="2100" b="1" dirty="0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  </a:t>
              </a:r>
              <a:r>
                <a:rPr lang="zh-CN" altLang="en-US" sz="2100" b="1" dirty="0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直辖</a:t>
              </a:r>
              <a:endParaRPr lang="zh-CN" altLang="en-US" sz="2100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endParaRPr>
            </a:p>
            <a:p>
              <a:pPr defTabSz="838200" rtl="0"/>
              <a:r>
                <a:rPr lang="en-US" altLang="zh-CN" sz="2100" b="1" dirty="0">
                  <a:solidFill>
                    <a:srgbClr val="CC0000"/>
                  </a:solidFill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14</a:t>
              </a:r>
              <a:r>
                <a:rPr lang="zh-CN" altLang="en-US" sz="2100" b="1" dirty="0">
                  <a:solidFill>
                    <a:srgbClr val="CC0000"/>
                  </a:solidFill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万</a:t>
              </a:r>
              <a:r>
                <a:rPr lang="zh-CN" altLang="en-US" sz="2100" b="1" dirty="0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人</a:t>
              </a:r>
              <a:endParaRPr kumimoji="1" lang="zh-CN" altLang="en-US" sz="2100" dirty="0"/>
            </a:p>
          </p:txBody>
        </p:sp>
        <p:sp>
          <p:nvSpPr>
            <p:cNvPr id="12" name="文本框 11"/>
            <p:cNvSpPr txBox="1"/>
            <p:nvPr>
              <p:custDataLst>
                <p:tags r:id="rId11"/>
              </p:custDataLst>
            </p:nvPr>
          </p:nvSpPr>
          <p:spPr>
            <a:xfrm>
              <a:off x="6561" y="5969"/>
              <a:ext cx="2524" cy="1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00000"/>
                </a:lnSpc>
              </a:pPr>
              <a:r>
                <a:rPr lang="en-US" altLang="zh-CN" sz="2100" b="1"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 </a:t>
              </a: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直辖</a:t>
              </a:r>
              <a:endParaRPr lang="zh-CN" altLang="en-US" sz="2100" b="1">
                <a:latin typeface="华文中宋" panose="02010600040101010101" charset="-122"/>
                <a:ea typeface="华文中宋" panose="02010600040101010101" charset="-122"/>
                <a:sym typeface="+mn-ea"/>
              </a:endParaRPr>
            </a:p>
            <a:p>
              <a:pPr algn="l" fontAlgn="auto">
                <a:lnSpc>
                  <a:spcPct val="100000"/>
                </a:lnSpc>
              </a:pPr>
              <a:r>
                <a:rPr lang="zh-CN" altLang="en-US" sz="2100" b="1">
                  <a:solidFill>
                    <a:srgbClr val="CC0000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几千人</a:t>
              </a:r>
              <a:endParaRPr kumimoji="1" lang="zh-CN" altLang="en-US" sz="2100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12"/>
              </p:custDataLst>
            </p:nvPr>
          </p:nvSpPr>
          <p:spPr>
            <a:xfrm>
              <a:off x="10129" y="3960"/>
              <a:ext cx="3376" cy="1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38200" rtl="0">
                <a:spcBef>
                  <a:spcPct val="20000"/>
                </a:spcBef>
              </a:pP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人口众多，</a:t>
              </a:r>
              <a:endParaRPr lang="zh-CN" altLang="en-US" sz="21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  <a:p>
              <a:pPr defTabSz="838200" rtl="0">
                <a:spcBef>
                  <a:spcPct val="20000"/>
                </a:spcBef>
              </a:pP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资源丰富</a:t>
              </a:r>
              <a:endParaRPr kumimoji="1" lang="zh-CN" altLang="en-US" sz="21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</p:txBody>
        </p:sp>
        <p:sp>
          <p:nvSpPr>
            <p:cNvPr id="17" name="文本框 16"/>
            <p:cNvSpPr txBox="1"/>
            <p:nvPr>
              <p:custDataLst>
                <p:tags r:id="rId13"/>
              </p:custDataLst>
            </p:nvPr>
          </p:nvSpPr>
          <p:spPr>
            <a:xfrm>
              <a:off x="9546" y="5834"/>
              <a:ext cx="4356" cy="1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38200" rtl="0">
                <a:spcBef>
                  <a:spcPct val="20000"/>
                </a:spcBef>
              </a:pP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人口所剩无几，            </a:t>
              </a:r>
              <a:endParaRPr lang="zh-CN" altLang="en-US" sz="21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  <a:p>
              <a:pPr defTabSz="838200" rtl="0">
                <a:spcBef>
                  <a:spcPct val="20000"/>
                </a:spcBef>
              </a:pP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   财力减少</a:t>
              </a:r>
              <a:endParaRPr kumimoji="1" lang="zh-CN" altLang="en-US" sz="21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14"/>
              </p:custDataLst>
            </p:nvPr>
          </p:nvSpPr>
          <p:spPr>
            <a:xfrm>
              <a:off x="14108" y="4027"/>
              <a:ext cx="4125" cy="1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38200" rtl="0"/>
              <a:r>
                <a:rPr lang="zh-CN" altLang="en-US" sz="2100" b="1" dirty="0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天子在政治上</a:t>
              </a:r>
              <a:endParaRPr lang="zh-CN" altLang="en-US" sz="2100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  <a:p>
              <a:pPr defTabSz="838200" rtl="0"/>
              <a:r>
                <a:rPr lang="zh-CN" altLang="en-US" sz="2100" b="1" dirty="0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处于</a:t>
              </a:r>
              <a:r>
                <a:rPr lang="zh-CN" altLang="en-US" sz="2100" b="1" dirty="0">
                  <a:solidFill>
                    <a:srgbClr val="CC0000"/>
                  </a:solidFill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最高</a:t>
              </a:r>
              <a:r>
                <a:rPr lang="zh-CN" altLang="en-US" sz="2100" b="1" dirty="0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地位</a:t>
              </a:r>
              <a:endParaRPr kumimoji="1" lang="zh-CN" altLang="en-US" sz="2100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</p:txBody>
        </p:sp>
        <p:sp>
          <p:nvSpPr>
            <p:cNvPr id="20" name="文本框 19"/>
            <p:cNvSpPr txBox="1"/>
            <p:nvPr>
              <p:custDataLst>
                <p:tags r:id="rId15"/>
              </p:custDataLst>
            </p:nvPr>
          </p:nvSpPr>
          <p:spPr>
            <a:xfrm>
              <a:off x="14108" y="5834"/>
              <a:ext cx="4851" cy="1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38200" rtl="0">
                <a:spcBef>
                  <a:spcPct val="20000"/>
                </a:spcBef>
              </a:pP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天子成为</a:t>
              </a:r>
              <a:r>
                <a:rPr lang="zh-CN" altLang="en-US" sz="2100" b="1">
                  <a:solidFill>
                    <a:srgbClr val="CC0000"/>
                  </a:solidFill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傀儡</a:t>
              </a: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，</a:t>
              </a:r>
              <a:endParaRPr lang="zh-CN" altLang="en-US" sz="21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  <a:p>
              <a:pPr defTabSz="838200" rtl="0">
                <a:spcBef>
                  <a:spcPct val="20000"/>
                </a:spcBef>
              </a:pPr>
              <a:r>
                <a:rPr lang="zh-CN" altLang="en-US" sz="2100" b="1"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依靠强大的诸侯</a:t>
              </a:r>
              <a:endParaRPr kumimoji="1" lang="zh-CN" altLang="en-US" sz="21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</p:txBody>
        </p:sp>
      </p:grpSp>
      <p:sp>
        <p:nvSpPr>
          <p:cNvPr id="19" name="文本框 18"/>
          <p:cNvSpPr txBox="1"/>
          <p:nvPr>
            <p:custDataLst>
              <p:tags r:id="rId16"/>
            </p:custDataLst>
          </p:nvPr>
        </p:nvSpPr>
        <p:spPr>
          <a:xfrm>
            <a:off x="1377335" y="3885922"/>
            <a:ext cx="1754505" cy="41402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面积缩小</a:t>
            </a:r>
            <a:endParaRPr lang="zh-CN" altLang="en-US" sz="2400" b="1" dirty="0">
              <a:solidFill>
                <a:srgbClr val="0441BC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7"/>
            </p:custDataLst>
          </p:nvPr>
        </p:nvSpPr>
        <p:spPr>
          <a:xfrm>
            <a:off x="4918113" y="3885922"/>
            <a:ext cx="1742123" cy="41402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经济薄弱</a:t>
            </a:r>
            <a:endParaRPr lang="zh-CN" altLang="en-US" sz="2400" b="1" dirty="0">
              <a:solidFill>
                <a:srgbClr val="0441BC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8"/>
            </p:custDataLst>
          </p:nvPr>
        </p:nvSpPr>
        <p:spPr>
          <a:xfrm>
            <a:off x="6732240" y="3867895"/>
            <a:ext cx="2407920" cy="41402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政治地位下降</a:t>
            </a:r>
            <a:endParaRPr lang="zh-CN" altLang="en-US" sz="21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19"/>
            </p:custDataLst>
          </p:nvPr>
        </p:nvSpPr>
        <p:spPr>
          <a:xfrm>
            <a:off x="3059832" y="3885922"/>
            <a:ext cx="1679734" cy="41402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兵力下降</a:t>
            </a:r>
            <a:endParaRPr lang="zh-CN" altLang="en-US" sz="21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3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23060" y="730728"/>
            <a:ext cx="2115979" cy="36932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2.</a:t>
            </a:r>
            <a:r>
              <a:rPr lang="zh-CN" altLang="en-US" b="1" dirty="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王室衰微的表现</a:t>
            </a:r>
            <a:endParaRPr lang="en-US" altLang="zh-CN" b="1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5400000">
            <a:off x="2639854" y="2721612"/>
            <a:ext cx="3565208" cy="197644"/>
          </a:xfrm>
          <a:prstGeom prst="rect">
            <a:avLst/>
          </a:prstGeom>
        </p:spPr>
      </p:pic>
      <p:sp>
        <p:nvSpPr>
          <p:cNvPr id="40" name="椭圆形标注 39"/>
          <p:cNvSpPr/>
          <p:nvPr>
            <p:custDataLst>
              <p:tags r:id="rId4"/>
            </p:custDataLst>
          </p:nvPr>
        </p:nvSpPr>
        <p:spPr>
          <a:xfrm>
            <a:off x="3817620" y="1403351"/>
            <a:ext cx="1108710" cy="626745"/>
          </a:xfrm>
          <a:prstGeom prst="wedgeEllipseCallout">
            <a:avLst>
              <a:gd name="adj1" fmla="val 42806"/>
              <a:gd name="adj2" fmla="val -1671"/>
            </a:avLst>
          </a:prstGeom>
          <a:solidFill>
            <a:srgbClr val="612B2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/>
          <a:p>
            <a:r>
              <a:rPr lang="zh-CN" altLang="en-US" sz="2100" b="1">
                <a:latin typeface="微软雅黑" panose="020B0503020204020204" charset="-122"/>
                <a:ea typeface="微软雅黑" panose="020B0503020204020204" charset="-122"/>
              </a:rPr>
              <a:t>没权</a:t>
            </a:r>
            <a:endParaRPr lang="zh-CN" altLang="en-US" sz="21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椭圆形标注 31"/>
          <p:cNvSpPr/>
          <p:nvPr>
            <p:custDataLst>
              <p:tags r:id="rId5"/>
            </p:custDataLst>
          </p:nvPr>
        </p:nvSpPr>
        <p:spPr>
          <a:xfrm>
            <a:off x="3847469" y="2246630"/>
            <a:ext cx="1078865" cy="626745"/>
          </a:xfrm>
          <a:prstGeom prst="wedgeEllipseCallout">
            <a:avLst>
              <a:gd name="adj1" fmla="val 48059"/>
              <a:gd name="adj2" fmla="val 3115"/>
            </a:avLst>
          </a:prstGeom>
          <a:solidFill>
            <a:srgbClr val="612B2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/>
          <a:p>
            <a:r>
              <a:rPr lang="zh-CN" altLang="en-US" sz="2100" b="1">
                <a:latin typeface="微软雅黑" panose="020B0503020204020204" charset="-122"/>
                <a:ea typeface="微软雅黑" panose="020B0503020204020204" charset="-122"/>
              </a:rPr>
              <a:t>没地</a:t>
            </a:r>
            <a:endParaRPr lang="zh-CN" altLang="en-US" sz="21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椭圆形标注 38"/>
          <p:cNvSpPr/>
          <p:nvPr>
            <p:custDataLst>
              <p:tags r:id="rId6"/>
            </p:custDataLst>
          </p:nvPr>
        </p:nvSpPr>
        <p:spPr>
          <a:xfrm>
            <a:off x="3829050" y="3089276"/>
            <a:ext cx="1097280" cy="626745"/>
          </a:xfrm>
          <a:prstGeom prst="wedgeEllipseCallout">
            <a:avLst>
              <a:gd name="adj1" fmla="val 46545"/>
              <a:gd name="adj2" fmla="val 4331"/>
            </a:avLst>
          </a:prstGeom>
          <a:solidFill>
            <a:srgbClr val="612B2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/>
          <a:p>
            <a:r>
              <a:rPr lang="zh-CN" altLang="en-US" sz="2100" b="1">
                <a:latin typeface="微软雅黑" panose="020B0503020204020204" charset="-122"/>
                <a:ea typeface="微软雅黑" panose="020B0503020204020204" charset="-122"/>
              </a:rPr>
              <a:t>没臣</a:t>
            </a:r>
            <a:endParaRPr lang="zh-CN" altLang="en-US" sz="21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椭圆形标注 40"/>
          <p:cNvSpPr/>
          <p:nvPr>
            <p:custDataLst>
              <p:tags r:id="rId7"/>
            </p:custDataLst>
          </p:nvPr>
        </p:nvSpPr>
        <p:spPr>
          <a:xfrm>
            <a:off x="3848102" y="3976372"/>
            <a:ext cx="1091565" cy="650240"/>
          </a:xfrm>
          <a:prstGeom prst="wedgeEllipseCallout">
            <a:avLst>
              <a:gd name="adj1" fmla="val 48012"/>
              <a:gd name="adj2" fmla="val 3115"/>
            </a:avLst>
          </a:prstGeom>
          <a:solidFill>
            <a:srgbClr val="612B2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/>
          <a:p>
            <a:r>
              <a:rPr lang="zh-CN" altLang="en-US" sz="2100" b="1">
                <a:latin typeface="微软雅黑" panose="020B0503020204020204" charset="-122"/>
                <a:ea typeface="微软雅黑" panose="020B0503020204020204" charset="-122"/>
              </a:rPr>
              <a:t>没钱</a:t>
            </a:r>
            <a:endParaRPr lang="zh-CN" altLang="en-US" sz="21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" name="组合 12"/>
          <p:cNvGrpSpPr/>
          <p:nvPr>
            <p:custDataLst>
              <p:tags r:id="rId8"/>
            </p:custDataLst>
          </p:nvPr>
        </p:nvGrpSpPr>
        <p:grpSpPr>
          <a:xfrm>
            <a:off x="5138266" y="1460980"/>
            <a:ext cx="3754279" cy="500539"/>
            <a:chOff x="10789" y="2560"/>
            <a:chExt cx="7883" cy="1051"/>
          </a:xfrm>
        </p:grpSpPr>
        <p:sp>
          <p:nvSpPr>
            <p:cNvPr id="31" name="圆角矩形 30"/>
            <p:cNvSpPr/>
            <p:nvPr>
              <p:custDataLst>
                <p:tags r:id="rId9"/>
              </p:custDataLst>
            </p:nvPr>
          </p:nvSpPr>
          <p:spPr>
            <a:xfrm>
              <a:off x="10789" y="2560"/>
              <a:ext cx="7689" cy="1051"/>
            </a:xfrm>
            <a:prstGeom prst="roundRect">
              <a:avLst/>
            </a:prstGeom>
            <a:solidFill>
              <a:schemeClr val="accent2">
                <a:lumMod val="75000"/>
                <a:alpha val="7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00"/>
            </a:p>
          </p:txBody>
        </p:sp>
        <p:sp>
          <p:nvSpPr>
            <p:cNvPr id="14" name="文本框 13"/>
            <p:cNvSpPr txBox="1"/>
            <p:nvPr>
              <p:custDataLst>
                <p:tags r:id="rId10"/>
              </p:custDataLst>
            </p:nvPr>
          </p:nvSpPr>
          <p:spPr>
            <a:xfrm>
              <a:off x="11061" y="2719"/>
              <a:ext cx="7611" cy="872"/>
            </a:xfrm>
            <a:prstGeom prst="rect">
              <a:avLst/>
            </a:prstGeom>
            <a:noFill/>
            <a:ln w="15875"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00000"/>
                </a:lnSpc>
              </a:pPr>
              <a:r>
                <a:rPr kumimoji="1" lang="zh-CN" altLang="en-US" sz="2100" b="1" dirty="0">
                  <a:latin typeface="华文中宋" panose="02010600040101010101" charset="-122"/>
                  <a:ea typeface="华文中宋" panose="02010600040101010101" charset="-122"/>
                </a:rPr>
                <a:t>设置县、郡，委派官员管理</a:t>
              </a:r>
              <a:endParaRPr kumimoji="1" lang="zh-CN" altLang="en-US" sz="2100" b="1" dirty="0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11"/>
            </p:custDataLst>
          </p:nvPr>
        </p:nvGrpSpPr>
        <p:grpSpPr>
          <a:xfrm>
            <a:off x="5156359" y="2318707"/>
            <a:ext cx="3980498" cy="500539"/>
            <a:chOff x="10827" y="4361"/>
            <a:chExt cx="8358" cy="1051"/>
          </a:xfrm>
        </p:grpSpPr>
        <p:sp>
          <p:nvSpPr>
            <p:cNvPr id="33" name="圆角矩形 32"/>
            <p:cNvSpPr/>
            <p:nvPr>
              <p:custDataLst>
                <p:tags r:id="rId12"/>
              </p:custDataLst>
            </p:nvPr>
          </p:nvSpPr>
          <p:spPr>
            <a:xfrm>
              <a:off x="10827" y="4361"/>
              <a:ext cx="7689" cy="1051"/>
            </a:xfrm>
            <a:prstGeom prst="roundRect">
              <a:avLst/>
            </a:prstGeom>
            <a:solidFill>
              <a:schemeClr val="accent2">
                <a:lumMod val="75000"/>
                <a:alpha val="7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00"/>
            </a:p>
          </p:txBody>
        </p:sp>
        <p:sp>
          <p:nvSpPr>
            <p:cNvPr id="22" name="文本框 21"/>
            <p:cNvSpPr txBox="1"/>
            <p:nvPr>
              <p:custDataLst>
                <p:tags r:id="rId13"/>
              </p:custDataLst>
            </p:nvPr>
          </p:nvSpPr>
          <p:spPr>
            <a:xfrm>
              <a:off x="11573" y="4510"/>
              <a:ext cx="7612" cy="872"/>
            </a:xfrm>
            <a:prstGeom prst="rect">
              <a:avLst/>
            </a:prstGeom>
            <a:noFill/>
            <a:ln w="15875"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00000"/>
                </a:lnSpc>
              </a:pPr>
              <a:r>
                <a:rPr kumimoji="1" lang="zh-CN" altLang="en-US" sz="2100" b="1">
                  <a:latin typeface="华文中宋" panose="02010600040101010101" charset="-122"/>
                  <a:ea typeface="华文中宋" panose="02010600040101010101" charset="-122"/>
                </a:rPr>
                <a:t>周天子仅管辖洛邑一带</a:t>
              </a:r>
              <a:endParaRPr kumimoji="1" lang="zh-CN" altLang="en-US" sz="2100" b="1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grpSp>
        <p:nvGrpSpPr>
          <p:cNvPr id="23" name="组合 22"/>
          <p:cNvGrpSpPr/>
          <p:nvPr>
            <p:custDataLst>
              <p:tags r:id="rId14"/>
            </p:custDataLst>
          </p:nvPr>
        </p:nvGrpSpPr>
        <p:grpSpPr>
          <a:xfrm>
            <a:off x="5138263" y="3175957"/>
            <a:ext cx="4027646" cy="500539"/>
            <a:chOff x="10789" y="6161"/>
            <a:chExt cx="8457" cy="1051"/>
          </a:xfrm>
        </p:grpSpPr>
        <p:sp>
          <p:nvSpPr>
            <p:cNvPr id="34" name="圆角矩形 33"/>
            <p:cNvSpPr/>
            <p:nvPr>
              <p:custDataLst>
                <p:tags r:id="rId15"/>
              </p:custDataLst>
            </p:nvPr>
          </p:nvSpPr>
          <p:spPr>
            <a:xfrm>
              <a:off x="10789" y="6161"/>
              <a:ext cx="7689" cy="1051"/>
            </a:xfrm>
            <a:prstGeom prst="roundRect">
              <a:avLst/>
            </a:prstGeom>
            <a:solidFill>
              <a:schemeClr val="accent2">
                <a:lumMod val="75000"/>
                <a:alpha val="7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00"/>
            </a:p>
          </p:txBody>
        </p:sp>
        <p:sp>
          <p:nvSpPr>
            <p:cNvPr id="24" name="文本框 23"/>
            <p:cNvSpPr txBox="1"/>
            <p:nvPr>
              <p:custDataLst>
                <p:tags r:id="rId16"/>
              </p:custDataLst>
            </p:nvPr>
          </p:nvSpPr>
          <p:spPr>
            <a:xfrm>
              <a:off x="11636" y="6232"/>
              <a:ext cx="7610" cy="872"/>
            </a:xfrm>
            <a:prstGeom prst="rect">
              <a:avLst/>
            </a:prstGeom>
            <a:noFill/>
            <a:ln w="15875"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00000"/>
                </a:lnSpc>
              </a:pPr>
              <a:r>
                <a:rPr kumimoji="1" lang="zh-CN" altLang="en-US" sz="2100" b="1">
                  <a:latin typeface="华文中宋" panose="02010600040101010101" charset="-122"/>
                  <a:ea typeface="华文中宋" panose="02010600040101010101" charset="-122"/>
                </a:rPr>
                <a:t>不听从王命，各自为政</a:t>
              </a:r>
              <a:endParaRPr kumimoji="1" lang="zh-CN" altLang="en-US" sz="2100" b="1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grpSp>
        <p:nvGrpSpPr>
          <p:cNvPr id="25" name="组合 24"/>
          <p:cNvGrpSpPr/>
          <p:nvPr>
            <p:custDataLst>
              <p:tags r:id="rId17"/>
            </p:custDataLst>
          </p:nvPr>
        </p:nvGrpSpPr>
        <p:grpSpPr>
          <a:xfrm>
            <a:off x="5118736" y="3999869"/>
            <a:ext cx="3773804" cy="500539"/>
            <a:chOff x="10748" y="7891"/>
            <a:chExt cx="7924" cy="1051"/>
          </a:xfrm>
        </p:grpSpPr>
        <p:sp>
          <p:nvSpPr>
            <p:cNvPr id="35" name="圆角矩形 34"/>
            <p:cNvSpPr/>
            <p:nvPr>
              <p:custDataLst>
                <p:tags r:id="rId18"/>
              </p:custDataLst>
            </p:nvPr>
          </p:nvSpPr>
          <p:spPr>
            <a:xfrm>
              <a:off x="10748" y="7891"/>
              <a:ext cx="7689" cy="1051"/>
            </a:xfrm>
            <a:prstGeom prst="roundRect">
              <a:avLst/>
            </a:prstGeom>
            <a:solidFill>
              <a:schemeClr val="accent2">
                <a:lumMod val="75000"/>
                <a:alpha val="7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00"/>
            </a:p>
          </p:txBody>
        </p:sp>
        <p:sp>
          <p:nvSpPr>
            <p:cNvPr id="26" name="文本框 25"/>
            <p:cNvSpPr txBox="1"/>
            <p:nvPr>
              <p:custDataLst>
                <p:tags r:id="rId19"/>
              </p:custDataLst>
            </p:nvPr>
          </p:nvSpPr>
          <p:spPr>
            <a:xfrm>
              <a:off x="11061" y="7994"/>
              <a:ext cx="7611" cy="872"/>
            </a:xfrm>
            <a:prstGeom prst="rect">
              <a:avLst/>
            </a:prstGeom>
            <a:noFill/>
            <a:ln w="15875"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00000"/>
                </a:lnSpc>
              </a:pPr>
              <a:r>
                <a:rPr kumimoji="1" lang="zh-CN" altLang="en-US" sz="2100" b="1" dirty="0">
                  <a:latin typeface="华文中宋" panose="02010600040101010101" charset="-122"/>
                  <a:ea typeface="华文中宋" panose="02010600040101010101" charset="-122"/>
                </a:rPr>
                <a:t>不再定期向周王室缴纳贡赋</a:t>
              </a:r>
              <a:endParaRPr kumimoji="1" lang="zh-CN" altLang="en-US" sz="2100" b="1" dirty="0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grpSp>
        <p:nvGrpSpPr>
          <p:cNvPr id="27" name="组合 26"/>
          <p:cNvGrpSpPr/>
          <p:nvPr>
            <p:custDataLst>
              <p:tags r:id="rId20"/>
            </p:custDataLst>
          </p:nvPr>
        </p:nvGrpSpPr>
        <p:grpSpPr>
          <a:xfrm>
            <a:off x="681514" y="1403544"/>
            <a:ext cx="2820294" cy="575962"/>
            <a:chOff x="9361" y="1529"/>
            <a:chExt cx="5415" cy="1110"/>
          </a:xfrm>
        </p:grpSpPr>
        <p:sp>
          <p:nvSpPr>
            <p:cNvPr id="28" name="圆角矩形 27"/>
            <p:cNvSpPr/>
            <p:nvPr>
              <p:custDataLst>
                <p:tags r:id="rId21"/>
              </p:custDataLst>
            </p:nvPr>
          </p:nvSpPr>
          <p:spPr>
            <a:xfrm>
              <a:off x="9361" y="1640"/>
              <a:ext cx="5310" cy="96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00"/>
            </a:p>
          </p:txBody>
        </p:sp>
        <p:sp>
          <p:nvSpPr>
            <p:cNvPr id="29" name="文本框 28"/>
            <p:cNvSpPr txBox="1"/>
            <p:nvPr>
              <p:custDataLst>
                <p:tags r:id="rId22"/>
              </p:custDataLst>
            </p:nvPr>
          </p:nvSpPr>
          <p:spPr>
            <a:xfrm>
              <a:off x="9494" y="1529"/>
              <a:ext cx="5282" cy="1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2100" b="1">
                  <a:latin typeface="华文中宋" panose="02010600040101010101" charset="-122"/>
                  <a:ea typeface="华文中宋" panose="02010600040101010101" charset="-122"/>
                </a:rPr>
                <a:t>层层分封土地和人口</a:t>
              </a:r>
              <a:endParaRPr kumimoji="1" lang="zh-CN" altLang="en-US" sz="2100" b="1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grpSp>
        <p:nvGrpSpPr>
          <p:cNvPr id="30" name="组合 29"/>
          <p:cNvGrpSpPr/>
          <p:nvPr>
            <p:custDataLst>
              <p:tags r:id="rId23"/>
            </p:custDataLst>
          </p:nvPr>
        </p:nvGrpSpPr>
        <p:grpSpPr>
          <a:xfrm>
            <a:off x="681518" y="2266546"/>
            <a:ext cx="2770823" cy="575978"/>
            <a:chOff x="9361" y="1559"/>
            <a:chExt cx="5818" cy="1091"/>
          </a:xfrm>
        </p:grpSpPr>
        <p:sp>
          <p:nvSpPr>
            <p:cNvPr id="36" name="圆角矩形 35"/>
            <p:cNvSpPr/>
            <p:nvPr>
              <p:custDataLst>
                <p:tags r:id="rId24"/>
              </p:custDataLst>
            </p:nvPr>
          </p:nvSpPr>
          <p:spPr>
            <a:xfrm>
              <a:off x="9361" y="1640"/>
              <a:ext cx="5691" cy="96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00"/>
            </a:p>
          </p:txBody>
        </p:sp>
        <p:sp>
          <p:nvSpPr>
            <p:cNvPr id="37" name="文本框 36"/>
            <p:cNvSpPr txBox="1"/>
            <p:nvPr>
              <p:custDataLst>
                <p:tags r:id="rId25"/>
              </p:custDataLst>
            </p:nvPr>
          </p:nvSpPr>
          <p:spPr>
            <a:xfrm>
              <a:off x="9517" y="1559"/>
              <a:ext cx="5662" cy="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2100" b="1" dirty="0">
                  <a:latin typeface="华文中宋" panose="02010600040101010101" charset="-122"/>
                  <a:ea typeface="华文中宋" panose="02010600040101010101" charset="-122"/>
                </a:rPr>
                <a:t>普天之下，莫非王土</a:t>
              </a:r>
              <a:endParaRPr kumimoji="1" lang="zh-CN" altLang="en-US" sz="2100" b="1" dirty="0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26"/>
            </p:custDataLst>
          </p:nvPr>
        </p:nvGrpSpPr>
        <p:grpSpPr>
          <a:xfrm>
            <a:off x="676200" y="3147883"/>
            <a:ext cx="2684699" cy="575953"/>
            <a:chOff x="9361" y="1573"/>
            <a:chExt cx="5310" cy="1091"/>
          </a:xfrm>
        </p:grpSpPr>
        <p:sp>
          <p:nvSpPr>
            <p:cNvPr id="42" name="圆角矩形 41"/>
            <p:cNvSpPr/>
            <p:nvPr>
              <p:custDataLst>
                <p:tags r:id="rId27"/>
              </p:custDataLst>
            </p:nvPr>
          </p:nvSpPr>
          <p:spPr>
            <a:xfrm>
              <a:off x="9361" y="1640"/>
              <a:ext cx="5310" cy="96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00"/>
            </a:p>
          </p:txBody>
        </p:sp>
        <p:sp>
          <p:nvSpPr>
            <p:cNvPr id="43" name="文本框 42"/>
            <p:cNvSpPr txBox="1"/>
            <p:nvPr>
              <p:custDataLst>
                <p:tags r:id="rId28"/>
              </p:custDataLst>
            </p:nvPr>
          </p:nvSpPr>
          <p:spPr>
            <a:xfrm>
              <a:off x="9376" y="1573"/>
              <a:ext cx="5282" cy="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2100" b="1" dirty="0">
                  <a:latin typeface="华文中宋" panose="02010600040101010101" charset="-122"/>
                  <a:ea typeface="华文中宋" panose="02010600040101010101" charset="-122"/>
                </a:rPr>
                <a:t>率土之滨，莫非王臣</a:t>
              </a:r>
              <a:endParaRPr kumimoji="1" lang="zh-CN" altLang="en-US" sz="2100" b="1" dirty="0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29"/>
            </p:custDataLst>
          </p:nvPr>
        </p:nvGrpSpPr>
        <p:grpSpPr>
          <a:xfrm>
            <a:off x="653755" y="3912095"/>
            <a:ext cx="2820200" cy="588309"/>
            <a:chOff x="8845" y="1491"/>
            <a:chExt cx="6624" cy="1114"/>
          </a:xfrm>
        </p:grpSpPr>
        <p:sp>
          <p:nvSpPr>
            <p:cNvPr id="45" name="圆角矩形 44"/>
            <p:cNvSpPr/>
            <p:nvPr>
              <p:custDataLst>
                <p:tags r:id="rId30"/>
              </p:custDataLst>
            </p:nvPr>
          </p:nvSpPr>
          <p:spPr>
            <a:xfrm>
              <a:off x="8845" y="1640"/>
              <a:ext cx="6366" cy="96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00"/>
            </a:p>
          </p:txBody>
        </p:sp>
        <p:sp>
          <p:nvSpPr>
            <p:cNvPr id="46" name="文本框 45"/>
            <p:cNvSpPr txBox="1"/>
            <p:nvPr>
              <p:custDataLst>
                <p:tags r:id="rId31"/>
              </p:custDataLst>
            </p:nvPr>
          </p:nvSpPr>
          <p:spPr>
            <a:xfrm>
              <a:off x="9007" y="1491"/>
              <a:ext cx="6462" cy="1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2100" b="1">
                  <a:latin typeface="华文中宋" panose="02010600040101010101" charset="-122"/>
                  <a:ea typeface="华文中宋" panose="02010600040101010101" charset="-122"/>
                </a:rPr>
                <a:t>向周王定期缴纳贡赋</a:t>
              </a:r>
              <a:endParaRPr kumimoji="1" lang="zh-CN" altLang="en-US" sz="2100" b="1"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sp>
        <p:nvSpPr>
          <p:cNvPr id="47" name="文本框 46"/>
          <p:cNvSpPr txBox="1"/>
          <p:nvPr>
            <p:custDataLst>
              <p:tags r:id="rId32"/>
            </p:custDataLst>
          </p:nvPr>
        </p:nvSpPr>
        <p:spPr>
          <a:xfrm>
            <a:off x="862489" y="1078869"/>
            <a:ext cx="2050256" cy="369324"/>
          </a:xfrm>
          <a:prstGeom prst="rect">
            <a:avLst/>
          </a:prstGeom>
          <a:solidFill>
            <a:srgbClr val="C00000"/>
          </a:solidFill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西周</a:t>
            </a:r>
            <a:r>
              <a:rPr lang="en-US" altLang="zh-CN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分封制</a:t>
            </a:r>
            <a:endParaRPr lang="zh-CN" altLang="en-US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47"/>
          <p:cNvSpPr txBox="1"/>
          <p:nvPr>
            <p:custDataLst>
              <p:tags r:id="rId33"/>
            </p:custDataLst>
          </p:nvPr>
        </p:nvSpPr>
        <p:spPr>
          <a:xfrm>
            <a:off x="5683095" y="1078869"/>
            <a:ext cx="2535079" cy="369324"/>
          </a:xfrm>
          <a:prstGeom prst="rect">
            <a:avLst/>
          </a:prstGeom>
          <a:solidFill>
            <a:srgbClr val="C00000"/>
          </a:solidFill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东周</a:t>
            </a:r>
            <a:r>
              <a:rPr lang="en-US" altLang="zh-CN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分封制逐步瓦解</a:t>
            </a:r>
            <a:endParaRPr lang="zh-CN" altLang="en-US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9" name="图片 4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35"/>
          <a:stretch>
            <a:fillRect/>
          </a:stretch>
        </p:blipFill>
        <p:spPr bwMode="auto">
          <a:xfrm>
            <a:off x="4049078" y="730728"/>
            <a:ext cx="746760" cy="588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文本框 48"/>
          <p:cNvSpPr txBox="1"/>
          <p:nvPr>
            <p:custDataLst>
              <p:tags r:id="rId36"/>
            </p:custDataLst>
          </p:nvPr>
        </p:nvSpPr>
        <p:spPr>
          <a:xfrm>
            <a:off x="933927" y="4588036"/>
            <a:ext cx="2252536" cy="338552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txBody>
          <a:bodyPr wrap="none" lIns="91432" tIns="45716" rIns="91432" bIns="45716" rtlCol="0">
            <a:spAutoFit/>
          </a:bodyPr>
          <a:lstStyle/>
          <a:p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礼乐征伐自天子出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en-US" altLang="zh-CN" sz="1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0" name="文本框 49"/>
          <p:cNvSpPr txBox="1"/>
          <p:nvPr>
            <p:custDataLst>
              <p:tags r:id="rId37"/>
            </p:custDataLst>
          </p:nvPr>
        </p:nvSpPr>
        <p:spPr>
          <a:xfrm>
            <a:off x="5795646" y="4588672"/>
            <a:ext cx="2252536" cy="338552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txBody>
          <a:bodyPr wrap="none" lIns="91432" tIns="45716" rIns="91432" bIns="45716" rtlCol="0">
            <a:spAutoFit/>
          </a:bodyPr>
          <a:lstStyle/>
          <a:p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礼乐征伐自诸侯出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en-US" altLang="zh-CN" sz="1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1" name="Line 18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 rot="19920000">
            <a:off x="3892869" y="4487549"/>
            <a:ext cx="1150144" cy="610553"/>
          </a:xfrm>
          <a:prstGeom prst="line">
            <a:avLst/>
          </a:prstGeom>
          <a:noFill/>
          <a:ln w="60325" cap="rnd">
            <a:solidFill>
              <a:srgbClr val="C00000"/>
            </a:solidFill>
            <a:prstDash val="sysDot"/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2" tIns="45716" rIns="91432" bIns="45716"/>
          <a:lstStyle/>
          <a:p>
            <a:endParaRPr lang="zh-CN" altLang="en-US" sz="100"/>
          </a:p>
        </p:txBody>
      </p:sp>
      <p:sp>
        <p:nvSpPr>
          <p:cNvPr id="52" name="内容占位符 2"/>
          <p:cNvSpPr>
            <a:spLocks noGrp="1"/>
          </p:cNvSpPr>
          <p:nvPr>
            <p:custDataLst>
              <p:tags r:id="rId39"/>
            </p:custDataLst>
          </p:nvPr>
        </p:nvSpPr>
        <p:spPr>
          <a:xfrm>
            <a:off x="427992" y="1439546"/>
            <a:ext cx="8352790" cy="2501265"/>
          </a:xfrm>
          <a:prstGeom prst="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</p:spPr>
        <p:txBody>
          <a:bodyPr vert="horz" lIns="67494" tIns="35096" rIns="67494" bIns="35096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ct val="0"/>
              </a:spcAft>
              <a:buNone/>
            </a:pP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王室衰微的表现：</a:t>
            </a:r>
            <a:endParaRPr lang="zh-CN" altLang="en-US" sz="21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marL="0" indent="0">
              <a:lnSpc>
                <a:spcPct val="150000"/>
              </a:lnSpc>
              <a:spcAft>
                <a:spcPct val="0"/>
              </a:spcAft>
              <a:buNone/>
            </a:pP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</a:t>
            </a:r>
            <a:r>
              <a:rPr lang="en-US" altLang="zh-CN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1</a:t>
            </a: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）</a:t>
            </a:r>
            <a:r>
              <a:rPr lang="zh-CN" altLang="en-US" sz="2100" dirty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分封制逐步瓦解</a:t>
            </a: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。</a:t>
            </a:r>
            <a:endParaRPr lang="zh-CN" altLang="en-US" sz="21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 marL="0" indent="0">
              <a:lnSpc>
                <a:spcPct val="150000"/>
              </a:lnSpc>
              <a:spcAft>
                <a:spcPct val="0"/>
              </a:spcAft>
              <a:buNone/>
            </a:pP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（</a:t>
            </a:r>
            <a:r>
              <a:rPr lang="en-US" altLang="zh-CN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2</a:t>
            </a: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）</a:t>
            </a:r>
            <a:r>
              <a:rPr lang="zh-CN" altLang="en-US" sz="2100" dirty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周王室权威明显削弱</a:t>
            </a:r>
            <a:r>
              <a:rPr lang="en-US" altLang="zh-CN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,</a:t>
            </a: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渐渐失去对各地诸侯的控制。</a:t>
            </a:r>
            <a:endParaRPr lang="zh-CN" altLang="en-US" sz="21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marL="0" indent="0">
              <a:lnSpc>
                <a:spcPct val="150000"/>
              </a:lnSpc>
              <a:spcAft>
                <a:spcPct val="0"/>
              </a:spcAft>
              <a:buNone/>
            </a:pP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（</a:t>
            </a:r>
            <a:r>
              <a:rPr lang="en-US" altLang="zh-CN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3</a:t>
            </a: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）</a:t>
            </a:r>
            <a:r>
              <a:rPr lang="zh-CN" altLang="en-US" sz="2100" dirty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诸侯国日益强大</a:t>
            </a:r>
            <a:r>
              <a:rPr lang="en-US" altLang="zh-CN" sz="2100" dirty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,</a:t>
            </a:r>
            <a:r>
              <a:rPr lang="zh-CN" altLang="en-US" sz="2100" dirty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各自为政</a:t>
            </a: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，也不再定期朝觐天子和向周王室缴纳贡赋</a:t>
            </a:r>
            <a:r>
              <a:rPr lang="en-US" altLang="zh-CN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,</a:t>
            </a:r>
            <a:r>
              <a:rPr lang="zh-CN" altLang="en-US" sz="210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导致周王室财政入不敷出，困难重重。</a:t>
            </a:r>
            <a:endParaRPr lang="zh-CN" altLang="en-US" sz="210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53" name="矩形 52"/>
          <p:cNvSpPr/>
          <p:nvPr>
            <p:custDataLst>
              <p:tags r:id="rId40"/>
            </p:custDataLst>
          </p:nvPr>
        </p:nvSpPr>
        <p:spPr>
          <a:xfrm>
            <a:off x="3707769" y="123825"/>
            <a:ext cx="1512307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王室衰微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1" fill="hold"/>
                                        <p:tgtEl>
                                          <p:spTgt spid="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32" grpId="0" bldLvl="0" animBg="1"/>
      <p:bldP spid="39" grpId="0" bldLvl="0" animBg="1"/>
      <p:bldP spid="41" grpId="0" bldLvl="0" animBg="1"/>
      <p:bldP spid="49" grpId="0" bldLvl="0" animBg="1"/>
      <p:bldP spid="50" grpId="0" bldLvl="0" animBg="1"/>
      <p:bldP spid="5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>
            <p:custDataLst>
              <p:tags r:id="rId1"/>
            </p:custDataLst>
          </p:nvPr>
        </p:nvGrpSpPr>
        <p:grpSpPr>
          <a:xfrm>
            <a:off x="386719" y="719420"/>
            <a:ext cx="1816627" cy="461667"/>
            <a:chOff x="1418" y="4408"/>
            <a:chExt cx="18555" cy="1212"/>
          </a:xfrm>
        </p:grpSpPr>
        <p:sp>
          <p:nvSpPr>
            <p:cNvPr id="32" name="剪去对角的矩形 31"/>
            <p:cNvSpPr/>
            <p:nvPr>
              <p:custDataLst>
                <p:tags r:id="rId2"/>
              </p:custDataLst>
            </p:nvPr>
          </p:nvSpPr>
          <p:spPr>
            <a:xfrm flipV="1">
              <a:off x="1418" y="4458"/>
              <a:ext cx="17787" cy="1017"/>
            </a:xfrm>
            <a:prstGeom prst="snip2Diag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>
              <p:custDataLst>
                <p:tags r:id="rId3"/>
              </p:custDataLst>
            </p:nvPr>
          </p:nvSpPr>
          <p:spPr>
            <a:xfrm>
              <a:off x="2799" y="4408"/>
              <a:ext cx="17174" cy="1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>
                  <a:solidFill>
                    <a:srgbClr val="FFFF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材料研读</a:t>
              </a:r>
              <a:endParaRPr kumimoji="1" lang="zh-CN" altLang="en-US" sz="24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0232" y="1248410"/>
            <a:ext cx="2103120" cy="1493520"/>
          </a:xfrm>
          <a:prstGeom prst="rect">
            <a:avLst/>
          </a:prstGeom>
        </p:spPr>
      </p:pic>
      <p:sp>
        <p:nvSpPr>
          <p:cNvPr id="44" name="文本框 43"/>
          <p:cNvSpPr txBox="1"/>
          <p:nvPr>
            <p:custDataLst>
              <p:tags r:id="rId6"/>
            </p:custDataLst>
          </p:nvPr>
        </p:nvSpPr>
        <p:spPr>
          <a:xfrm>
            <a:off x="5478066" y="3017884"/>
            <a:ext cx="3414414" cy="923322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</a:rPr>
              <a:t>周天子：你们能不能别打了</a:t>
            </a:r>
            <a:r>
              <a:rPr lang="en-US" altLang="zh-CN" b="1" dirty="0">
                <a:latin typeface="华文中宋" panose="02010600040101010101" charset="-122"/>
                <a:ea typeface="华文中宋" panose="02010600040101010101" charset="-122"/>
              </a:rPr>
              <a:t>……</a:t>
            </a:r>
            <a:endParaRPr lang="en-US" altLang="zh-CN" b="1" dirty="0"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</a:rPr>
              <a:t>诸侯们</a:t>
            </a:r>
            <a:r>
              <a:rPr lang="zh-CN" altLang="en-US" b="1" dirty="0" smtClean="0">
                <a:latin typeface="华文中宋" panose="02010600040101010101" charset="-122"/>
                <a:ea typeface="华文中宋" panose="02010600040101010101" charset="-122"/>
              </a:rPr>
              <a:t>：你管不着</a:t>
            </a:r>
            <a:r>
              <a:rPr lang="en-US" altLang="zh-CN" b="1" dirty="0" smtClean="0">
                <a:latin typeface="华文中宋" panose="02010600040101010101" charset="-122"/>
                <a:ea typeface="华文中宋" panose="02010600040101010101" charset="-122"/>
              </a:rPr>
              <a:t>……</a:t>
            </a:r>
            <a:endParaRPr lang="zh-CN" altLang="en-US" b="1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46" name="标题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463995" y="4134270"/>
            <a:ext cx="2211338" cy="602933"/>
          </a:xfrm>
          <a:prstGeom prst="rect">
            <a:avLst/>
          </a:prstGeom>
        </p:spPr>
        <p:txBody>
          <a:bodyPr vert="horz" lIns="68574" tIns="34289" rIns="68574" bIns="34289" rtlCol="0" anchor="ctr">
            <a:normAutofit fontScale="9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zh-CN" sz="4100" dirty="0">
                <a:solidFill>
                  <a:srgbClr val="FF0000"/>
                </a:solidFill>
              </a:rPr>
              <a:t>诸侯争霸</a:t>
            </a:r>
            <a:endParaRPr lang="zh-CN" altLang="zh-CN" sz="4100" dirty="0">
              <a:solidFill>
                <a:srgbClr val="FF0000"/>
              </a:solidFill>
            </a:endParaRPr>
          </a:p>
        </p:txBody>
      </p:sp>
      <p:sp>
        <p:nvSpPr>
          <p:cNvPr id="47" name="下箭头 46"/>
          <p:cNvSpPr/>
          <p:nvPr>
            <p:custDataLst>
              <p:tags r:id="rId8"/>
            </p:custDataLst>
          </p:nvPr>
        </p:nvSpPr>
        <p:spPr>
          <a:xfrm>
            <a:off x="641985" y="3974465"/>
            <a:ext cx="803910" cy="927735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zh-CN" altLang="en-US" sz="100"/>
          </a:p>
        </p:txBody>
      </p:sp>
      <p:sp>
        <p:nvSpPr>
          <p:cNvPr id="48" name="文本框 47"/>
          <p:cNvSpPr txBox="1"/>
          <p:nvPr>
            <p:custDataLst>
              <p:tags r:id="rId9"/>
            </p:custDataLst>
          </p:nvPr>
        </p:nvSpPr>
        <p:spPr>
          <a:xfrm>
            <a:off x="802958" y="4036540"/>
            <a:ext cx="661035" cy="715577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</a:rPr>
              <a:t>结果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pic>
        <p:nvPicPr>
          <p:cNvPr id="2" name="Picture 2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 flipH="1">
            <a:off x="8934450" y="7887018"/>
            <a:ext cx="0" cy="0"/>
          </a:xfrm>
          <a:prstGeom prst="rect">
            <a:avLst/>
          </a:prstGeom>
          <a:ln>
            <a:noFill/>
          </a:ln>
        </p:spPr>
      </p:pic>
      <p:sp>
        <p:nvSpPr>
          <p:cNvPr id="18" name="文本框 17"/>
          <p:cNvSpPr txBox="1"/>
          <p:nvPr>
            <p:custDataLst>
              <p:tags r:id="rId12"/>
            </p:custDataLst>
          </p:nvPr>
        </p:nvSpPr>
        <p:spPr>
          <a:xfrm>
            <a:off x="386719" y="1248410"/>
            <a:ext cx="4384675" cy="1293495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prstDash val="sysDash"/>
          </a:ln>
        </p:spPr>
        <p:txBody>
          <a:bodyPr wrap="square" lIns="91432" tIns="45716" rIns="91432" bIns="45716" rtlCol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材料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平王之时,周室衰微，诸侯强并弱，齐、楚、秦、晋始大，政由方伯（一方诸侯之长）。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ct val="110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《史记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周本纪》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</a:t>
            </a:r>
            <a:endParaRPr lang="en-US" altLang="zh-CN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13"/>
            </p:custDataLst>
          </p:nvPr>
        </p:nvSpPr>
        <p:spPr>
          <a:xfrm>
            <a:off x="323851" y="2571752"/>
            <a:ext cx="4681538" cy="646323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zh-CN" altLang="en-US" b="1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春秋时期，诸侯取代周王室操纵了国家政治，使得整个国家处于什么样的状态？</a:t>
            </a:r>
            <a:endParaRPr lang="zh-CN" altLang="en-US" b="1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14"/>
            </p:custDataLst>
          </p:nvPr>
        </p:nvSpPr>
        <p:spPr>
          <a:xfrm>
            <a:off x="395536" y="3239501"/>
            <a:ext cx="4057650" cy="701722"/>
          </a:xfrm>
          <a:prstGeom prst="rect">
            <a:avLst/>
          </a:prstGeom>
          <a:solidFill>
            <a:schemeClr val="accent3">
              <a:lumMod val="75000"/>
              <a:alpha val="90000"/>
            </a:schemeClr>
          </a:solidFill>
          <a:ln>
            <a:noFill/>
          </a:ln>
        </p:spPr>
        <p:txBody>
          <a:bodyPr wrap="square" lIns="91432" tIns="45716" rIns="91432" bIns="45716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altLang="en-US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宋体" panose="02010600030101010101" pitchFamily="2" charset="-122"/>
              </a:rPr>
              <a:t>状态：王室衰微，诸侯争霸，国家处于分裂割据的状态。</a:t>
            </a:r>
            <a:endParaRPr lang="zh-CN" altLang="en-US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宋体" panose="02010600030101010101" pitchFamily="2" charset="-122"/>
            </a:endParaRPr>
          </a:p>
        </p:txBody>
      </p:sp>
      <p:sp>
        <p:nvSpPr>
          <p:cNvPr id="16" name="矩形 15"/>
          <p:cNvSpPr/>
          <p:nvPr>
            <p:custDataLst>
              <p:tags r:id="rId15"/>
            </p:custDataLst>
          </p:nvPr>
        </p:nvSpPr>
        <p:spPr>
          <a:xfrm>
            <a:off x="3707769" y="123825"/>
            <a:ext cx="1512307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王室衰微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bldLvl="0" animBg="1"/>
      <p:bldP spid="48" grpId="0"/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1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23957" y="852450"/>
            <a:ext cx="3090895" cy="36932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32" tIns="45716" rIns="91432" bIns="45716">
            <a:spAutoFit/>
          </a:bodyPr>
          <a:lstStyle/>
          <a:p>
            <a:r>
              <a:rPr kumimoji="1" lang="zh-CN" altLang="en-US" b="1">
                <a:solidFill>
                  <a:srgbClr val="33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kumimoji="1" lang="en-US" altLang="zh-CN" b="1">
                <a:solidFill>
                  <a:srgbClr val="33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b="1">
                <a:solidFill>
                  <a:srgbClr val="33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）春秋诸侯争霸的原因：</a:t>
            </a:r>
            <a:endParaRPr kumimoji="1" lang="zh-CN" altLang="en-US" b="1">
              <a:solidFill>
                <a:srgbClr val="33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Rectangle 1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3850" y="1283966"/>
            <a:ext cx="5040238" cy="45242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32" tIns="45716" rIns="91432" bIns="4571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周王室衰落；各诸侯国政治、经济发展不平衡。</a:t>
            </a:r>
            <a:endParaRPr kumimoji="1" lang="zh-CN" altLang="en-US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323851" y="1787998"/>
            <a:ext cx="1285876" cy="369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32" tIns="45716" rIns="91432" bIns="45716" rtlCol="0" anchor="t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kumimoji="1" lang="zh-CN" altLang="en-US" b="1">
                <a:solidFill>
                  <a:srgbClr val="3333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（2）</a:t>
            </a:r>
            <a:r>
              <a:rPr kumimoji="1" lang="zh-CN" altLang="en-US" b="1" smtClean="0">
                <a:solidFill>
                  <a:srgbClr val="3333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目的：</a:t>
            </a:r>
            <a:endParaRPr lang="zh-CN" altLang="en-US" b="1">
              <a:solidFill>
                <a:srgbClr val="0441BC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3" name="TextBox 6"/>
          <p:cNvSpPr txBox="1"/>
          <p:nvPr>
            <p:custDataLst>
              <p:tags r:id="rId4"/>
            </p:custDataLst>
          </p:nvPr>
        </p:nvSpPr>
        <p:spPr>
          <a:xfrm>
            <a:off x="323852" y="2209798"/>
            <a:ext cx="1285875" cy="369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32" tIns="45716" rIns="91432" bIns="45716" anchor="t">
            <a:spAutoFit/>
          </a:bodyPr>
          <a:lstStyle/>
          <a:p>
            <a:r>
              <a:rPr kumimoji="1" lang="zh-CN" altLang="en-US" b="1">
                <a:solidFill>
                  <a:srgbClr val="3333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（3）口号：</a:t>
            </a:r>
            <a:endParaRPr lang="zh-CN" altLang="en-US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36"/>
          <p:cNvSpPr txBox="1"/>
          <p:nvPr>
            <p:custDataLst>
              <p:tags r:id="rId5"/>
            </p:custDataLst>
          </p:nvPr>
        </p:nvSpPr>
        <p:spPr>
          <a:xfrm>
            <a:off x="395605" y="2685613"/>
            <a:ext cx="6106478" cy="36932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Overflow="overflow" horzOverflow="overflow" vert="horz" wrap="square" lIns="91432" tIns="45716" rIns="91432" bIns="45716" numCol="1" spcCol="0" rtlCol="0" fromWordArt="0" anchor="ctr" anchorCtr="0" forceAA="0" compatLnSpc="1">
            <a:spAutoFit/>
          </a:bodyPr>
          <a:lstStyle/>
          <a:p>
            <a:pPr lvl="0" algn="l"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想一想：诸侯争霸为什么要以“尊王攘夷”的名义进行？</a:t>
            </a:r>
            <a:endParaRPr lang="zh-CN" altLang="en-US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Text Box 5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5605" y="3249154"/>
            <a:ext cx="8258810" cy="13388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prstShdw prst="shdw17" dist="17961" dir="2700000">
              <a:srgbClr val="997A5C"/>
            </a:prstShdw>
          </a:effectLst>
        </p:spPr>
        <p:txBody>
          <a:bodyPr wrap="square" lIns="91432" tIns="45716" rIns="91432" bIns="4571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50000"/>
              </a:spcBef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）周王室虽然衰微，但仍具有天下“共主”的名分，打着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“尊王”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的口号可以“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挟天子以令诸侯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lnSpc>
                <a:spcPct val="100000"/>
              </a:lnSpc>
              <a:spcBef>
                <a:spcPct val="50000"/>
              </a:spcBef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）当时少数民族势力发展，威胁中原华夏诸国，打着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“攘夷”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旗号充当保护色，能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赢得华夏诸国的认同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91644" y="1769107"/>
            <a:ext cx="2016125" cy="369324"/>
          </a:xfrm>
          <a:prstGeom prst="rect">
            <a:avLst/>
          </a:prstGeom>
          <a:solidFill>
            <a:schemeClr val="bg1"/>
          </a:solidFill>
        </p:spPr>
        <p:txBody>
          <a:bodyPr wrap="square" lIns="91432" tIns="45716" rIns="91432" bIns="45716" rtlCol="0" anchor="t">
            <a:spAutoFit/>
          </a:bodyPr>
          <a:lstStyle/>
          <a:p>
            <a:r>
              <a:rPr lang="zh-CN" altLang="en-US" b="1" dirty="0">
                <a:solidFill>
                  <a:srgbClr val="0441B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追逐自身的利益。</a:t>
            </a:r>
            <a:endParaRPr lang="zh-CN" altLang="en-US" b="1" dirty="0">
              <a:solidFill>
                <a:srgbClr val="0441BC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64030" y="2214085"/>
            <a:ext cx="4320138" cy="369324"/>
          </a:xfrm>
          <a:prstGeom prst="rect">
            <a:avLst/>
          </a:prstGeom>
          <a:solidFill>
            <a:schemeClr val="bg1"/>
          </a:solidFill>
        </p:spPr>
        <p:txBody>
          <a:bodyPr wrap="square" lIns="91432" tIns="45716" rIns="91432" bIns="45716" rtlCol="0" anchor="t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“尊王攘夷”（尊敬王室，排除夷狄）。</a:t>
            </a:r>
            <a:endParaRPr lang="zh-CN" altLang="en-US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矩形 3"/>
          <p:cNvSpPr/>
          <p:nvPr>
            <p:custDataLst>
              <p:tags r:id="rId7"/>
            </p:custDataLst>
          </p:nvPr>
        </p:nvSpPr>
        <p:spPr>
          <a:xfrm>
            <a:off x="3707765" y="123825"/>
            <a:ext cx="158431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诸侯争霸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8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7895" y="987574"/>
            <a:ext cx="3600806" cy="1546569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说法</a:t>
            </a:r>
            <a:r>
              <a:rPr lang="en-US" altLang="zh-CN" sz="2100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1</a:t>
            </a:r>
            <a:r>
              <a:rPr lang="zh-CN" altLang="en-US" sz="2100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：齐桓公、晋文公、楚庄王、吴王阖闾、越王</a:t>
            </a:r>
            <a:r>
              <a:rPr lang="zh-CN" altLang="en-US" sz="210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勾践       </a:t>
            </a:r>
            <a:endParaRPr lang="en-US" altLang="zh-CN" sz="2100" smtClean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en-US" altLang="zh-CN" sz="210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——</a:t>
            </a:r>
            <a:r>
              <a:rPr lang="zh-CN" altLang="en-US" sz="2100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《荀子》</a:t>
            </a:r>
            <a:endParaRPr lang="zh-CN" altLang="en-US" sz="2100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387895" y="3002161"/>
            <a:ext cx="3600170" cy="1297781"/>
          </a:xfrm>
          <a:prstGeom prst="rect">
            <a:avLst/>
          </a:prstGeom>
          <a:noFill/>
        </p:spPr>
        <p:txBody>
          <a:bodyPr wrap="square" lIns="91432" tIns="45716" rIns="91432" bIns="45716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100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说法2：齐桓公、晋文公、楚庄王、秦穆公、</a:t>
            </a:r>
            <a:r>
              <a:rPr lang="zh-CN" altLang="en-US" sz="210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宋襄公         </a:t>
            </a:r>
            <a:endParaRPr lang="en-US" altLang="zh-CN" sz="2100" smtClean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lvl="0" algn="r">
              <a:lnSpc>
                <a:spcPct val="150000"/>
              </a:lnSpc>
              <a:buClrTx/>
              <a:buSzTx/>
              <a:buFontTx/>
            </a:pPr>
            <a:r>
              <a:rPr lang="en-US" altLang="zh-CN" sz="210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——</a:t>
            </a:r>
            <a:r>
              <a:rPr lang="zh-CN" altLang="en-US" sz="2100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ea"/>
              </a:rPr>
              <a:t>《史记》</a:t>
            </a:r>
            <a:endParaRPr lang="zh-CN" altLang="en-US" sz="2100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100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ea"/>
            </a:endParaRPr>
          </a:p>
        </p:txBody>
      </p:sp>
      <p:grpSp>
        <p:nvGrpSpPr>
          <p:cNvPr id="3" name="Group 15"/>
          <p:cNvGrpSpPr/>
          <p:nvPr>
            <p:custDataLst>
              <p:tags r:id="rId3"/>
            </p:custDataLst>
          </p:nvPr>
        </p:nvGrpSpPr>
        <p:grpSpPr>
          <a:xfrm>
            <a:off x="7097554" y="1059582"/>
            <a:ext cx="903446" cy="1155383"/>
            <a:chOff x="180" y="526"/>
            <a:chExt cx="1181" cy="1969"/>
          </a:xfrm>
        </p:grpSpPr>
        <p:pic>
          <p:nvPicPr>
            <p:cNvPr id="82947" name="Picture 16" descr="框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80" y="526"/>
              <a:ext cx="1181" cy="19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2948" name="Picture 17" descr="齐桓公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267" y="663"/>
              <a:ext cx="1007" cy="168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9" name="Group 19"/>
          <p:cNvGrpSpPr/>
          <p:nvPr>
            <p:custDataLst>
              <p:tags r:id="rId8"/>
            </p:custDataLst>
          </p:nvPr>
        </p:nvGrpSpPr>
        <p:grpSpPr>
          <a:xfrm>
            <a:off x="5567314" y="1267413"/>
            <a:ext cx="886993" cy="1191233"/>
            <a:chOff x="1863" y="438"/>
            <a:chExt cx="1267" cy="1944"/>
          </a:xfrm>
        </p:grpSpPr>
        <p:grpSp>
          <p:nvGrpSpPr>
            <p:cNvPr id="82951" name="Group 20"/>
            <p:cNvGrpSpPr/>
            <p:nvPr>
              <p:custDataLst>
                <p:tags r:id="rId9"/>
              </p:custDataLst>
            </p:nvPr>
          </p:nvGrpSpPr>
          <p:grpSpPr>
            <a:xfrm>
              <a:off x="1898" y="438"/>
              <a:ext cx="1232" cy="1944"/>
              <a:chOff x="1801" y="-115"/>
              <a:chExt cx="1470" cy="2393"/>
            </a:xfrm>
          </p:grpSpPr>
          <p:pic>
            <p:nvPicPr>
              <p:cNvPr id="82952" name="Picture 21" descr="框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1801" y="-115"/>
                <a:ext cx="1470" cy="239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953" name="Picture 22" descr="晋文公1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2"/>
              <a:stretch>
                <a:fillRect/>
              </a:stretch>
            </p:blipFill>
            <p:spPr>
              <a:xfrm>
                <a:off x="1903" y="62"/>
                <a:ext cx="1265" cy="2064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82954" name="Text Box 23"/>
            <p:cNvSpPr txBox="1"/>
            <p:nvPr>
              <p:custDataLst>
                <p:tags r:id="rId13"/>
              </p:custDataLst>
            </p:nvPr>
          </p:nvSpPr>
          <p:spPr>
            <a:xfrm>
              <a:off x="1863" y="555"/>
              <a:ext cx="528" cy="1327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>
              <a:spAutoFit/>
            </a:bodyPr>
            <a:lstStyle/>
            <a:p>
              <a:r>
                <a:rPr lang="zh-CN" altLang="en-US" sz="12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晋文公</a:t>
              </a:r>
              <a:endParaRPr lang="zh-CN" altLang="en-US" sz="1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Text Box 18"/>
          <p:cNvSpPr txBox="1"/>
          <p:nvPr>
            <p:custDataLst>
              <p:tags r:id="rId14"/>
            </p:custDataLst>
          </p:nvPr>
        </p:nvSpPr>
        <p:spPr>
          <a:xfrm>
            <a:off x="7236337" y="1144296"/>
            <a:ext cx="369316" cy="73344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91432" tIns="45716" rIns="91432" bIns="45716" anchor="t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齐桓公</a:t>
            </a:r>
            <a:endParaRPr lang="zh-CN" altLang="en-US" sz="1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1" name="组合 40"/>
          <p:cNvGrpSpPr/>
          <p:nvPr>
            <p:custDataLst>
              <p:tags r:id="rId15"/>
            </p:custDataLst>
          </p:nvPr>
        </p:nvGrpSpPr>
        <p:grpSpPr>
          <a:xfrm>
            <a:off x="4562546" y="1965089"/>
            <a:ext cx="937510" cy="1109186"/>
            <a:chOff x="7702" y="2492"/>
            <a:chExt cx="3972" cy="5110"/>
          </a:xfrm>
        </p:grpSpPr>
        <p:pic>
          <p:nvPicPr>
            <p:cNvPr id="82962" name="Picture 12" descr="框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7806" y="2492"/>
              <a:ext cx="3868" cy="511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82963" name="组合 34"/>
            <p:cNvGrpSpPr/>
            <p:nvPr>
              <p:custDataLst>
                <p:tags r:id="rId17"/>
              </p:custDataLst>
            </p:nvPr>
          </p:nvGrpSpPr>
          <p:grpSpPr>
            <a:xfrm>
              <a:off x="7702" y="2868"/>
              <a:ext cx="3685" cy="4343"/>
              <a:chOff x="3563740" y="2976866"/>
              <a:chExt cx="3074616" cy="3284984"/>
            </a:xfrm>
          </p:grpSpPr>
          <p:pic>
            <p:nvPicPr>
              <p:cNvPr id="82964" name="Picture 33" descr="C:\Users\Administrator\Desktop\7af40ad162d9f2d3af413f0ba9ec8a136227cc86.jpg"/>
              <p:cNvPicPr>
                <a:picLocks noChangeAspect="1"/>
              </p:cNvPicPr>
              <p:nvPr>
                <p:custDataLst>
                  <p:tags r:id="rId18"/>
                </p:custDataLst>
              </p:nvPr>
            </p:nvPicPr>
            <p:blipFill>
              <a:blip r:embed="rId19"/>
              <a:stretch>
                <a:fillRect/>
              </a:stretch>
            </p:blipFill>
            <p:spPr>
              <a:xfrm>
                <a:off x="3893245" y="2976866"/>
                <a:ext cx="2745111" cy="3284984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  <p:sp>
            <p:nvSpPr>
              <p:cNvPr id="82965" name="Text Box 28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3563740" y="2985163"/>
                <a:ext cx="1305634" cy="27183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vert="eaVert" wrap="square" anchor="t">
                <a:spAutoFit/>
              </a:bodyPr>
              <a:lstStyle/>
              <a:p>
                <a:r>
                  <a:rPr lang="zh-CN" altLang="en-US" sz="12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秦穆公</a:t>
                </a:r>
                <a:endParaRPr lang="zh-CN" altLang="en-US" sz="12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0" name="Group 24"/>
          <p:cNvGrpSpPr/>
          <p:nvPr>
            <p:custDataLst>
              <p:tags r:id="rId21"/>
            </p:custDataLst>
          </p:nvPr>
        </p:nvGrpSpPr>
        <p:grpSpPr>
          <a:xfrm>
            <a:off x="5597327" y="3346214"/>
            <a:ext cx="977306" cy="1191578"/>
            <a:chOff x="4140" y="569"/>
            <a:chExt cx="1369" cy="1968"/>
          </a:xfrm>
        </p:grpSpPr>
        <p:grpSp>
          <p:nvGrpSpPr>
            <p:cNvPr id="82956" name="Group 25"/>
            <p:cNvGrpSpPr/>
            <p:nvPr>
              <p:custDataLst>
                <p:tags r:id="rId22"/>
              </p:custDataLst>
            </p:nvPr>
          </p:nvGrpSpPr>
          <p:grpSpPr>
            <a:xfrm>
              <a:off x="4174" y="569"/>
              <a:ext cx="1335" cy="1968"/>
              <a:chOff x="3598" y="18"/>
              <a:chExt cx="1470" cy="2409"/>
            </a:xfrm>
          </p:grpSpPr>
          <p:pic>
            <p:nvPicPr>
              <p:cNvPr id="82957" name="Picture 26" descr="框"/>
              <p:cNvPicPr>
                <a:picLocks noChangeAspect="1"/>
              </p:cNvPicPr>
              <p:nvPr>
                <p:custDataLst>
                  <p:tags r:id="rId23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3598" y="18"/>
                <a:ext cx="1470" cy="240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958" name="Picture 27" descr="楚庄王1"/>
              <p:cNvPicPr>
                <a:picLocks noChangeAspect="1"/>
              </p:cNvPicPr>
              <p:nvPr>
                <p:custDataLst>
                  <p:tags r:id="rId24"/>
                </p:custDataLst>
              </p:nvPr>
            </p:nvPicPr>
            <p:blipFill>
              <a:blip r:embed="rId25"/>
              <a:stretch>
                <a:fillRect/>
              </a:stretch>
            </p:blipFill>
            <p:spPr>
              <a:xfrm>
                <a:off x="3714" y="211"/>
                <a:ext cx="1264" cy="208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82959" name="Text Box 28"/>
            <p:cNvSpPr txBox="1"/>
            <p:nvPr>
              <p:custDataLst>
                <p:tags r:id="rId26"/>
              </p:custDataLst>
            </p:nvPr>
          </p:nvSpPr>
          <p:spPr>
            <a:xfrm>
              <a:off x="4140" y="703"/>
              <a:ext cx="517" cy="1351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>
              <a:spAutoFit/>
            </a:bodyPr>
            <a:lstStyle/>
            <a:p>
              <a:r>
                <a:rPr lang="zh-CN" altLang="en-US" sz="12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楚庄王</a:t>
              </a:r>
              <a:endParaRPr lang="zh-CN" altLang="en-US" sz="1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27"/>
            </p:custDataLst>
          </p:nvPr>
        </p:nvGrpSpPr>
        <p:grpSpPr>
          <a:xfrm>
            <a:off x="7721650" y="2296559"/>
            <a:ext cx="952940" cy="1199198"/>
            <a:chOff x="11154" y="7385"/>
            <a:chExt cx="2852" cy="3832"/>
          </a:xfrm>
        </p:grpSpPr>
        <p:pic>
          <p:nvPicPr>
            <p:cNvPr id="48" name="Picture 26" descr="框"/>
            <p:cNvPicPr>
              <a:picLocks noChangeAspect="1"/>
            </p:cNvPicPr>
            <p:nvPr>
              <p:custDataLst>
                <p:tags r:id="rId28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1228" y="7385"/>
              <a:ext cx="2778" cy="38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9" name="Picture 19"/>
            <p:cNvPicPr>
              <a:picLocks noChangeAspect="1"/>
            </p:cNvPicPr>
            <p:nvPr>
              <p:custDataLst>
                <p:tags r:id="rId29"/>
              </p:custDataLst>
            </p:nvPr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" r="2821"/>
            <a:stretch>
              <a:fillRect/>
            </a:stretch>
          </p:blipFill>
          <p:spPr bwMode="auto">
            <a:xfrm flipH="1">
              <a:off x="11423" y="7577"/>
              <a:ext cx="2388" cy="3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Text Box 20"/>
            <p:cNvSpPr txBox="1"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11154" y="7577"/>
              <a:ext cx="1105" cy="3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吴王阖闾</a:t>
              </a:r>
              <a:endParaRPr lang="zh-CN" altLang="en-US" sz="1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2" name="组合 41"/>
          <p:cNvGrpSpPr/>
          <p:nvPr>
            <p:custDataLst>
              <p:tags r:id="rId32"/>
            </p:custDataLst>
          </p:nvPr>
        </p:nvGrpSpPr>
        <p:grpSpPr>
          <a:xfrm>
            <a:off x="6758802" y="3320182"/>
            <a:ext cx="1032652" cy="1349693"/>
            <a:chOff x="15178" y="2485"/>
            <a:chExt cx="3995" cy="5116"/>
          </a:xfrm>
        </p:grpSpPr>
        <p:grpSp>
          <p:nvGrpSpPr>
            <p:cNvPr id="82967" name="组合 26"/>
            <p:cNvGrpSpPr/>
            <p:nvPr>
              <p:custDataLst>
                <p:tags r:id="rId33"/>
              </p:custDataLst>
            </p:nvPr>
          </p:nvGrpSpPr>
          <p:grpSpPr>
            <a:xfrm>
              <a:off x="15363" y="2485"/>
              <a:ext cx="3810" cy="5116"/>
              <a:chOff x="15363" y="2485"/>
              <a:chExt cx="3810" cy="5116"/>
            </a:xfrm>
          </p:grpSpPr>
          <p:pic>
            <p:nvPicPr>
              <p:cNvPr id="82968" name="Picture 5" descr="框"/>
              <p:cNvPicPr>
                <a:picLocks noChangeAspect="1"/>
              </p:cNvPicPr>
              <p:nvPr>
                <p:custDataLst>
                  <p:tags r:id="rId34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15363" y="2485"/>
                <a:ext cx="3811" cy="511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969" name="Picture 8" descr="勾践"/>
              <p:cNvPicPr>
                <a:picLocks noChangeAspect="1"/>
              </p:cNvPicPr>
              <p:nvPr>
                <p:custDataLst>
                  <p:tags r:id="rId35"/>
                </p:custDataLst>
              </p:nvPr>
            </p:nvPicPr>
            <p:blipFill>
              <a:blip r:embed="rId36"/>
              <a:stretch>
                <a:fillRect/>
              </a:stretch>
            </p:blipFill>
            <p:spPr>
              <a:xfrm>
                <a:off x="15556" y="2680"/>
                <a:ext cx="3352" cy="46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82970" name="Text Box 9"/>
            <p:cNvSpPr txBox="1"/>
            <p:nvPr>
              <p:custDataLst>
                <p:tags r:id="rId37"/>
              </p:custDataLst>
            </p:nvPr>
          </p:nvSpPr>
          <p:spPr>
            <a:xfrm>
              <a:off x="15178" y="2485"/>
              <a:ext cx="1429" cy="4083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>
              <a:spAutoFit/>
            </a:bodyPr>
            <a:lstStyle/>
            <a:p>
              <a:r>
                <a:rPr lang="zh-CN" altLang="en-US" sz="12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越王勾践</a:t>
              </a:r>
              <a:endParaRPr lang="zh-CN" altLang="en-US" sz="1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2" name="矩形 31"/>
          <p:cNvSpPr/>
          <p:nvPr>
            <p:custDataLst>
              <p:tags r:id="rId38"/>
            </p:custDataLst>
          </p:nvPr>
        </p:nvSpPr>
        <p:spPr>
          <a:xfrm>
            <a:off x="3707765" y="123825"/>
            <a:ext cx="158431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诸侯争霸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  <p:custDataLst>
      <p:tags r:id="rId3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>
            <p:custDataLst>
              <p:tags r:id="rId1"/>
            </p:custDataLst>
          </p:nvPr>
        </p:nvSpPr>
        <p:spPr>
          <a:xfrm>
            <a:off x="3016939" y="795799"/>
            <a:ext cx="4282440" cy="369324"/>
          </a:xfrm>
          <a:prstGeom prst="rect">
            <a:avLst/>
          </a:prstGeom>
          <a:noFill/>
        </p:spPr>
        <p:txBody>
          <a:bodyPr wrap="square" lIns="91432" tIns="45716" rIns="91432" bIns="45716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kumimoji="1" lang="zh-CN" altLang="en-US" b="1">
                <a:latin typeface="杨任东竹石体-Bold" panose="02000000000000000000" pitchFamily="2" charset="-122"/>
                <a:ea typeface="杨任东竹石体-Bold" panose="02000000000000000000" pitchFamily="2" charset="-122"/>
                <a:cs typeface="华文中宋" panose="02010600040101010101" charset="-122"/>
              </a:rPr>
              <a:t>成语典故：一鸣惊人（楚庄王）</a:t>
            </a:r>
            <a:endParaRPr kumimoji="1" lang="zh-CN" altLang="en-US" b="1">
              <a:latin typeface="杨任东竹石体-Bold" panose="02000000000000000000" pitchFamily="2" charset="-122"/>
              <a:ea typeface="杨任东竹石体-Bold" panose="02000000000000000000" pitchFamily="2" charset="-122"/>
              <a:cs typeface="华文中宋" panose="02010600040101010101" charset="-122"/>
            </a:endParaRPr>
          </a:p>
        </p:txBody>
      </p:sp>
      <p:pic>
        <p:nvPicPr>
          <p:cNvPr id="41991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224" y="1220481"/>
            <a:ext cx="1924560" cy="2005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1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5956" y="3560542"/>
            <a:ext cx="8551545" cy="1272540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</a:ln>
          <a:effectLst/>
        </p:spPr>
        <p:txBody>
          <a:bodyPr wrap="square" lIns="69759" tIns="34883" rIns="69759" bIns="34883" anchor="ctr">
            <a:noAutofit/>
          </a:bodyPr>
          <a:lstStyle/>
          <a:p>
            <a:pPr algn="just">
              <a:defRPr/>
            </a:pPr>
            <a:r>
              <a:rPr lang="zh-CN" altLang="en-US" sz="1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楚庄王于公元前</a:t>
            </a:r>
            <a:r>
              <a:rPr lang="en-US" altLang="zh-CN" sz="1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614</a:t>
            </a:r>
            <a:r>
              <a:rPr lang="zh-CN" altLang="en-US" sz="1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继位。他继位三年，不发号令，终日郊游围猎，沉迷于酒色，并下令：“有敢谏者，死无赦！”大夫伍举冒死进谏，喝得正痛快的楚庄王很不高兴。伍举请他猜谜语“有一只鸟停在宫殿内，三年不飞不鸣，这是什么鸟啊？”庄王答：</a:t>
            </a:r>
            <a:r>
              <a:rPr lang="zh-CN" altLang="en-US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“三年不飞，飞将冲天；三年不鸣，鸣将惊人</a:t>
            </a:r>
            <a:r>
              <a:rPr lang="zh-CN" altLang="en-US" sz="1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！” 于是，庄王罢淫乐，亲理朝政，并举伍举、苏从担任要职，稳定了政局，发展了生产，从而为楚国的争霸奠定了基础。 </a:t>
            </a:r>
            <a:endParaRPr lang="zh-CN" altLang="en-US" sz="16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998" name="Picture 15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BFAF8"/>
              </a:clrFrom>
              <a:clrTo>
                <a:srgbClr val="FBFA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49"/>
          <a:stretch>
            <a:fillRect/>
          </a:stretch>
        </p:blipFill>
        <p:spPr bwMode="auto">
          <a:xfrm>
            <a:off x="5004048" y="1223654"/>
            <a:ext cx="2593182" cy="1999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1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17177" y="3213096"/>
            <a:ext cx="1910596" cy="3474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69759" tIns="34883" rIns="69759" bIns="34883" anchor="ctr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000000"/>
                </a:solidFill>
              </a:rPr>
              <a:t>？</a:t>
            </a:r>
            <a:r>
              <a:rPr lang="en-US" altLang="zh-CN" dirty="0">
                <a:solidFill>
                  <a:srgbClr val="000000"/>
                </a:solidFill>
              </a:rPr>
              <a:t>—</a:t>
            </a:r>
            <a:r>
              <a:rPr lang="zh-CN" altLang="en-US" dirty="0">
                <a:solidFill>
                  <a:srgbClr val="000000"/>
                </a:solidFill>
              </a:rPr>
              <a:t>前</a:t>
            </a:r>
            <a:r>
              <a:rPr lang="en-US" altLang="zh-CN" dirty="0">
                <a:solidFill>
                  <a:srgbClr val="000000"/>
                </a:solidFill>
              </a:rPr>
              <a:t>591</a:t>
            </a:r>
            <a:r>
              <a:rPr lang="zh-CN" altLang="en-US" dirty="0">
                <a:solidFill>
                  <a:srgbClr val="000000"/>
                </a:solidFill>
              </a:rPr>
              <a:t>年在位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>
            <p:custDataLst>
              <p:tags r:id="rId8"/>
            </p:custDataLst>
          </p:nvPr>
        </p:nvSpPr>
        <p:spPr>
          <a:xfrm>
            <a:off x="4428431" y="3212654"/>
            <a:ext cx="3744416" cy="347446"/>
          </a:xfrm>
          <a:prstGeom prst="rect">
            <a:avLst/>
          </a:prstGeom>
          <a:noFill/>
        </p:spPr>
        <p:txBody>
          <a:bodyPr wrap="square" lIns="69759" tIns="34883" rIns="69759" bIns="34883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FF0000"/>
                </a:solidFill>
              </a:rPr>
              <a:t>晋楚</a:t>
            </a:r>
            <a:r>
              <a:rPr lang="zh-CN" altLang="en-US" dirty="0">
                <a:solidFill>
                  <a:srgbClr val="000000"/>
                </a:solidFill>
              </a:rPr>
              <a:t>之战，</a:t>
            </a:r>
            <a:r>
              <a:rPr lang="zh-CN" altLang="en-US" dirty="0">
                <a:solidFill>
                  <a:srgbClr val="FF0000"/>
                </a:solidFill>
              </a:rPr>
              <a:t>楚庄王</a:t>
            </a:r>
            <a:r>
              <a:rPr lang="zh-CN" altLang="en-US" dirty="0">
                <a:solidFill>
                  <a:srgbClr val="000000"/>
                </a:solidFill>
              </a:rPr>
              <a:t>跃升为中原霸主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4" name="文本框 3"/>
          <p:cNvSpPr txBox="1"/>
          <p:nvPr>
            <p:custDataLst>
              <p:tags r:id="rId9"/>
            </p:custDataLst>
          </p:nvPr>
        </p:nvSpPr>
        <p:spPr>
          <a:xfrm>
            <a:off x="736501" y="757324"/>
            <a:ext cx="1819275" cy="4462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23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楚庄王争霸</a:t>
            </a:r>
            <a:endParaRPr lang="zh-CN" altLang="en-US" sz="23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矩形 8"/>
          <p:cNvSpPr/>
          <p:nvPr>
            <p:custDataLst>
              <p:tags r:id="rId10"/>
            </p:custDataLst>
          </p:nvPr>
        </p:nvSpPr>
        <p:spPr>
          <a:xfrm>
            <a:off x="3707765" y="123825"/>
            <a:ext cx="1584315" cy="42037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诸侯争霸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/>
      <p:bldP spid="41" grpId="0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AS_UNIQUEID" val="939"/>
  <p:tag name="KSO_WM_BEAUTIFY_FLAG" val=""/>
</p:tagLst>
</file>

<file path=ppt/tags/tag101.xml><?xml version="1.0" encoding="utf-8"?>
<p:tagLst xmlns:p="http://schemas.openxmlformats.org/presentationml/2006/main">
  <p:tag name="AS_UNIQUEID" val="940"/>
  <p:tag name="KSO_WM_BEAUTIFY_FLAG" val=""/>
</p:tagLst>
</file>

<file path=ppt/tags/tag102.xml><?xml version="1.0" encoding="utf-8"?>
<p:tagLst xmlns:p="http://schemas.openxmlformats.org/presentationml/2006/main">
  <p:tag name="AS_UNIQUEID" val="941"/>
</p:tagLst>
</file>

<file path=ppt/tags/tag103.xml><?xml version="1.0" encoding="utf-8"?>
<p:tagLst xmlns:p="http://schemas.openxmlformats.org/presentationml/2006/main">
  <p:tag name="AS_UNIQUEID" val="942"/>
  <p:tag name="KSO_WM_BEAUTIFY_FLAG" val=""/>
</p:tagLst>
</file>

<file path=ppt/tags/tag104.xml><?xml version="1.0" encoding="utf-8"?>
<p:tagLst xmlns:p="http://schemas.openxmlformats.org/presentationml/2006/main">
  <p:tag name="AS_UNIQUEID" val="943"/>
  <p:tag name="KSO_WM_BEAUTIFY_FLAG" val=""/>
</p:tagLst>
</file>

<file path=ppt/tags/tag105.xml><?xml version="1.0" encoding="utf-8"?>
<p:tagLst xmlns:p="http://schemas.openxmlformats.org/presentationml/2006/main">
  <p:tag name="AS_UNIQUEID" val="944"/>
</p:tagLst>
</file>

<file path=ppt/tags/tag106.xml><?xml version="1.0" encoding="utf-8"?>
<p:tagLst xmlns:p="http://schemas.openxmlformats.org/presentationml/2006/main">
  <p:tag name="AS_UNIQUEID" val="945"/>
  <p:tag name="KSO_WM_BEAUTIFY_FLAG" val=""/>
</p:tagLst>
</file>

<file path=ppt/tags/tag107.xml><?xml version="1.0" encoding="utf-8"?>
<p:tagLst xmlns:p="http://schemas.openxmlformats.org/presentationml/2006/main">
  <p:tag name="AS_UNIQUEID" val="946"/>
  <p:tag name="KSO_WM_BEAUTIFY_FLAG" val=""/>
</p:tagLst>
</file>

<file path=ppt/tags/tag108.xml><?xml version="1.0" encoding="utf-8"?>
<p:tagLst xmlns:p="http://schemas.openxmlformats.org/presentationml/2006/main">
  <p:tag name="AS_UNIQUEID" val="947"/>
  <p:tag name="KSO_WM_BEAUTIFY_FLAG" val=""/>
</p:tagLst>
</file>

<file path=ppt/tags/tag109.xml><?xml version="1.0" encoding="utf-8"?>
<p:tagLst xmlns:p="http://schemas.openxmlformats.org/presentationml/2006/main">
  <p:tag name="AS_UNIQUEID" val="948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AS_UNIQUEID" val="949"/>
  <p:tag name="KSO_WM_BEAUTIFY_FLAG" val=""/>
</p:tagLst>
</file>

<file path=ppt/tags/tag111.xml><?xml version="1.0" encoding="utf-8"?>
<p:tagLst xmlns:p="http://schemas.openxmlformats.org/presentationml/2006/main">
  <p:tag name="AS_UNIQUEID" val="950"/>
  <p:tag name="KSO_WM_BEAUTIFY_FLAG" val=""/>
</p:tagLst>
</file>

<file path=ppt/tags/tag112.xml><?xml version="1.0" encoding="utf-8"?>
<p:tagLst xmlns:p="http://schemas.openxmlformats.org/presentationml/2006/main">
  <p:tag name="AS_UNIQUEID" val="951"/>
  <p:tag name="KSO_WM_BEAUTIFY_FLAG" val=""/>
</p:tagLst>
</file>

<file path=ppt/tags/tag113.xml><?xml version="1.0" encoding="utf-8"?>
<p:tagLst xmlns:p="http://schemas.openxmlformats.org/presentationml/2006/main">
  <p:tag name="AS_UNIQUEID" val="952"/>
  <p:tag name="KSO_WM_BEAUTIFY_FLAG" val=""/>
</p:tagLst>
</file>

<file path=ppt/tags/tag114.xml><?xml version="1.0" encoding="utf-8"?>
<p:tagLst xmlns:p="http://schemas.openxmlformats.org/presentationml/2006/main">
  <p:tag name="AS_UNIQUEID" val="12447"/>
  <p:tag name="KSO_WM_BEAUTIFY_FLAG" val=""/>
</p:tagLst>
</file>

<file path=ppt/tags/tag115.xml><?xml version="1.0" encoding="utf-8"?>
<p:tagLst xmlns:p="http://schemas.openxmlformats.org/presentationml/2006/main">
  <p:tag name="AS_UNIQUEID" val="444"/>
  <p:tag name="KSO_WM_BEAUTIFY_FLAG" val=""/>
</p:tagLst>
</file>

<file path=ppt/tags/tag116.xml><?xml version="1.0" encoding="utf-8"?>
<p:tagLst xmlns:p="http://schemas.openxmlformats.org/presentationml/2006/main">
  <p:tag name="AS_UNIQUEID" val="912"/>
</p:tagLst>
</file>

<file path=ppt/tags/tag117.xml><?xml version="1.0" encoding="utf-8"?>
<p:tagLst xmlns:p="http://schemas.openxmlformats.org/presentationml/2006/main">
  <p:tag name="AS_UNIQUEID" val="915"/>
  <p:tag name="KSO_WM_BEAUTIFY_FLAG" val=""/>
</p:tagLst>
</file>

<file path=ppt/tags/tag118.xml><?xml version="1.0" encoding="utf-8"?>
<p:tagLst xmlns:p="http://schemas.openxmlformats.org/presentationml/2006/main">
  <p:tag name="AS_UNIQUEID" val="916"/>
  <p:tag name="KSO_WM_BEAUTIFY_FLAG" val=""/>
</p:tagLst>
</file>

<file path=ppt/tags/tag119.xml><?xml version="1.0" encoding="utf-8"?>
<p:tagLst xmlns:p="http://schemas.openxmlformats.org/presentationml/2006/main">
  <p:tag name="AS_UNIQUEID" val="12365"/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AS_UNIQUEID" val="12366"/>
  <p:tag name="KSO_WM_BEAUTIFY_FLAG" val=""/>
</p:tagLst>
</file>

<file path=ppt/tags/tag121.xml><?xml version="1.0" encoding="utf-8"?>
<p:tagLst xmlns:p="http://schemas.openxmlformats.org/presentationml/2006/main">
  <p:tag name="AS_UNIQUEID" val="12367"/>
</p:tagLst>
</file>

<file path=ppt/tags/tag122.xml><?xml version="1.0" encoding="utf-8"?>
<p:tagLst xmlns:p="http://schemas.openxmlformats.org/presentationml/2006/main">
  <p:tag name="AS_UNIQUEID" val="2167"/>
</p:tagLst>
</file>

<file path=ppt/tags/tag123.xml><?xml version="1.0" encoding="utf-8"?>
<p:tagLst xmlns:p="http://schemas.openxmlformats.org/presentationml/2006/main">
  <p:tag name="AS_UNIQUEID" val="2168"/>
</p:tagLst>
</file>

<file path=ppt/tags/tag124.xml><?xml version="1.0" encoding="utf-8"?>
<p:tagLst xmlns:p="http://schemas.openxmlformats.org/presentationml/2006/main">
  <p:tag name="AS_UNIQUEID" val="12439"/>
</p:tagLst>
</file>

<file path=ppt/tags/tag125.xml><?xml version="1.0" encoding="utf-8"?>
<p:tagLst xmlns:p="http://schemas.openxmlformats.org/presentationml/2006/main">
  <p:tag name="AS_UNIQUEID" val="3097"/>
  <p:tag name="KSO_WM_BEAUTIFY_FLAG" val=""/>
</p:tagLst>
</file>

<file path=ppt/tags/tag126.xml><?xml version="1.0" encoding="utf-8"?>
<p:tagLst xmlns:p="http://schemas.openxmlformats.org/presentationml/2006/main">
  <p:tag name="AS_UNIQUEID" val="3098"/>
  <p:tag name="KSO_WM_BEAUTIFY_FLAG" val=""/>
</p:tagLst>
</file>

<file path=ppt/tags/tag127.xml><?xml version="1.0" encoding="utf-8"?>
<p:tagLst xmlns:p="http://schemas.openxmlformats.org/presentationml/2006/main">
  <p:tag name="AS_UNIQUEID" val="966"/>
  <p:tag name="KSO_WM_BEAUTIFY_FLAG" val=""/>
</p:tagLst>
</file>

<file path=ppt/tags/tag128.xml><?xml version="1.0" encoding="utf-8"?>
<p:tagLst xmlns:p="http://schemas.openxmlformats.org/presentationml/2006/main">
  <p:tag name="AS_UNIQUEID" val="444"/>
  <p:tag name="KSO_WM_BEAUTIFY_FLAG" val=""/>
</p:tagLst>
</file>

<file path=ppt/tags/tag129.xml><?xml version="1.0" encoding="utf-8"?>
<p:tagLst xmlns:p="http://schemas.openxmlformats.org/presentationml/2006/main">
  <p:tag name="AS_UNIQUEID" val="2172"/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AS_UNIQUEID" val="2173"/>
</p:tagLst>
</file>

<file path=ppt/tags/tag131.xml><?xml version="1.0" encoding="utf-8"?>
<p:tagLst xmlns:p="http://schemas.openxmlformats.org/presentationml/2006/main">
  <p:tag name="AS_UNIQUEID" val="2176"/>
  <p:tag name="KSO_WM_BEAUTIFY_FLAG" val=""/>
</p:tagLst>
</file>

<file path=ppt/tags/tag132.xml><?xml version="1.0" encoding="utf-8"?>
<p:tagLst xmlns:p="http://schemas.openxmlformats.org/presentationml/2006/main">
  <p:tag name="AS_UNIQUEID" val="2177"/>
  <p:tag name="KSO_WM_BEAUTIFY_FLAG" val=""/>
</p:tagLst>
</file>

<file path=ppt/tags/tag133.xml><?xml version="1.0" encoding="utf-8"?>
<p:tagLst xmlns:p="http://schemas.openxmlformats.org/presentationml/2006/main">
  <p:tag name="AS_UNIQUEID" val="895"/>
</p:tagLst>
</file>

<file path=ppt/tags/tag134.xml><?xml version="1.0" encoding="utf-8"?>
<p:tagLst xmlns:p="http://schemas.openxmlformats.org/presentationml/2006/main">
  <p:tag name="AS_UNIQUEID" val="896"/>
</p:tagLst>
</file>

<file path=ppt/tags/tag135.xml><?xml version="1.0" encoding="utf-8"?>
<p:tagLst xmlns:p="http://schemas.openxmlformats.org/presentationml/2006/main">
  <p:tag name="AS_UNIQUEID" val="444"/>
  <p:tag name="KSO_WM_BEAUTIFY_FLAG" val=""/>
</p:tagLst>
</file>

<file path=ppt/tags/tag136.xml><?xml version="1.0" encoding="utf-8"?>
<p:tagLst xmlns:p="http://schemas.openxmlformats.org/presentationml/2006/main">
  <p:tag name="AS_UNIQUEID" val="3123"/>
  <p:tag name="KSO_WM_BEAUTIFY_FLAG" val=""/>
</p:tagLst>
</file>

<file path=ppt/tags/tag137.xml><?xml version="1.0" encoding="utf-8"?>
<p:tagLst xmlns:p="http://schemas.openxmlformats.org/presentationml/2006/main">
  <p:tag name="AS_UNIQUEID" val="3125"/>
  <p:tag name="KSO_WM_BEAUTIFY_FLAG" val=""/>
</p:tagLst>
</file>

<file path=ppt/tags/tag138.xml><?xml version="1.0" encoding="utf-8"?>
<p:tagLst xmlns:p="http://schemas.openxmlformats.org/presentationml/2006/main">
  <p:tag name="AS_UNIQUEID" val="18"/>
</p:tagLst>
</file>

<file path=ppt/tags/tag139.xml><?xml version="1.0" encoding="utf-8"?>
<p:tagLst xmlns:p="http://schemas.openxmlformats.org/presentationml/2006/main">
  <p:tag name="AS_UNIQUEID" val="19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AS_UNIQUEID" val="20"/>
  <p:tag name="KSO_WM_BEAUTIFY_FLAG" val=""/>
</p:tagLst>
</file>

<file path=ppt/tags/tag141.xml><?xml version="1.0" encoding="utf-8"?>
<p:tagLst xmlns:p="http://schemas.openxmlformats.org/presentationml/2006/main">
  <p:tag name="AS_UNIQUEID" val="22"/>
</p:tagLst>
</file>

<file path=ppt/tags/tag142.xml><?xml version="1.0" encoding="utf-8"?>
<p:tagLst xmlns:p="http://schemas.openxmlformats.org/presentationml/2006/main">
  <p:tag name="AS_UNIQUEID" val="23"/>
</p:tagLst>
</file>

<file path=ppt/tags/tag143.xml><?xml version="1.0" encoding="utf-8"?>
<p:tagLst xmlns:p="http://schemas.openxmlformats.org/presentationml/2006/main">
  <p:tag name="AS_UNIQUEID" val="24"/>
  <p:tag name="KSO_WM_BEAUTIFY_FLAG" val=""/>
</p:tagLst>
</file>

<file path=ppt/tags/tag144.xml><?xml version="1.0" encoding="utf-8"?>
<p:tagLst xmlns:p="http://schemas.openxmlformats.org/presentationml/2006/main">
  <p:tag name="AS_UNIQUEID" val="25"/>
  <p:tag name="KSO_WM_BEAUTIFY_FLAG" val=""/>
</p:tagLst>
</file>

<file path=ppt/tags/tag145.xml><?xml version="1.0" encoding="utf-8"?>
<p:tagLst xmlns:p="http://schemas.openxmlformats.org/presentationml/2006/main">
  <p:tag name="AS_UNIQUEID" val="26"/>
  <p:tag name="KSO_WM_BEAUTIFY_FLAG" val=""/>
</p:tagLst>
</file>

<file path=ppt/tags/tag146.xml><?xml version="1.0" encoding="utf-8"?>
<p:tagLst xmlns:p="http://schemas.openxmlformats.org/presentationml/2006/main">
  <p:tag name="AS_UNIQUEID" val="21"/>
  <p:tag name="KSO_WM_BEAUTIFY_FLAG" val=""/>
</p:tagLst>
</file>

<file path=ppt/tags/tag147.xml><?xml version="1.0" encoding="utf-8"?>
<p:tagLst xmlns:p="http://schemas.openxmlformats.org/presentationml/2006/main">
  <p:tag name="AS_UNIQUEID" val="32"/>
</p:tagLst>
</file>

<file path=ppt/tags/tag148.xml><?xml version="1.0" encoding="utf-8"?>
<p:tagLst xmlns:p="http://schemas.openxmlformats.org/presentationml/2006/main">
  <p:tag name="AS_UNIQUEID" val="33"/>
  <p:tag name="KSO_WM_BEAUTIFY_FLAG" val=""/>
</p:tagLst>
</file>

<file path=ppt/tags/tag149.xml><?xml version="1.0" encoding="utf-8"?>
<p:tagLst xmlns:p="http://schemas.openxmlformats.org/presentationml/2006/main">
  <p:tag name="AS_UNIQUEID" val="34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AS_UNIQUEID" val="35"/>
  <p:tag name="KSO_WM_BEAUTIFY_FLAG" val=""/>
</p:tagLst>
</file>

<file path=ppt/tags/tag151.xml><?xml version="1.0" encoding="utf-8"?>
<p:tagLst xmlns:p="http://schemas.openxmlformats.org/presentationml/2006/main">
  <p:tag name="AS_UNIQUEID" val="36"/>
  <p:tag name="KSO_WM_BEAUTIFY_FLAG" val=""/>
</p:tagLst>
</file>

<file path=ppt/tags/tag152.xml><?xml version="1.0" encoding="utf-8"?>
<p:tagLst xmlns:p="http://schemas.openxmlformats.org/presentationml/2006/main">
  <p:tag name="AS_UNIQUEID" val="27"/>
</p:tagLst>
</file>

<file path=ppt/tags/tag153.xml><?xml version="1.0" encoding="utf-8"?>
<p:tagLst xmlns:p="http://schemas.openxmlformats.org/presentationml/2006/main">
  <p:tag name="AS_UNIQUEID" val="28"/>
</p:tagLst>
</file>

<file path=ppt/tags/tag154.xml><?xml version="1.0" encoding="utf-8"?>
<p:tagLst xmlns:p="http://schemas.openxmlformats.org/presentationml/2006/main">
  <p:tag name="AS_UNIQUEID" val="29"/>
  <p:tag name="KSO_WM_BEAUTIFY_FLAG" val=""/>
</p:tagLst>
</file>

<file path=ppt/tags/tag155.xml><?xml version="1.0" encoding="utf-8"?>
<p:tagLst xmlns:p="http://schemas.openxmlformats.org/presentationml/2006/main">
  <p:tag name="AS_UNIQUEID" val="30"/>
  <p:tag name="KSO_WM_BEAUTIFY_FLAG" val=""/>
</p:tagLst>
</file>

<file path=ppt/tags/tag156.xml><?xml version="1.0" encoding="utf-8"?>
<p:tagLst xmlns:p="http://schemas.openxmlformats.org/presentationml/2006/main">
  <p:tag name="AS_UNIQUEID" val="31"/>
  <p:tag name="KSO_WM_BEAUTIFY_FLAG" val=""/>
</p:tagLst>
</file>

<file path=ppt/tags/tag157.xml><?xml version="1.0" encoding="utf-8"?>
<p:tagLst xmlns:p="http://schemas.openxmlformats.org/presentationml/2006/main">
  <p:tag name="AS_UNIQUEID" val="13055"/>
</p:tagLst>
</file>

<file path=ppt/tags/tag158.xml><?xml version="1.0" encoding="utf-8"?>
<p:tagLst xmlns:p="http://schemas.openxmlformats.org/presentationml/2006/main">
  <p:tag name="AS_UNIQUEID" val="29"/>
  <p:tag name="KSO_WM_BEAUTIFY_FLAG" val=""/>
</p:tagLst>
</file>

<file path=ppt/tags/tag159.xml><?xml version="1.0" encoding="utf-8"?>
<p:tagLst xmlns:p="http://schemas.openxmlformats.org/presentationml/2006/main">
  <p:tag name="AS_UNIQUEID" val="12847"/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AS_UNIQUEID" val="12848"/>
  <p:tag name="KSO_WM_BEAUTIFY_FLAG" val=""/>
</p:tagLst>
</file>

<file path=ppt/tags/tag161.xml><?xml version="1.0" encoding="utf-8"?>
<p:tagLst xmlns:p="http://schemas.openxmlformats.org/presentationml/2006/main">
  <p:tag name="AS_UNIQUEID" val="37"/>
</p:tagLst>
</file>

<file path=ppt/tags/tag162.xml><?xml version="1.0" encoding="utf-8"?>
<p:tagLst xmlns:p="http://schemas.openxmlformats.org/presentationml/2006/main">
  <p:tag name="AS_UNIQUEID" val="38"/>
</p:tagLst>
</file>

<file path=ppt/tags/tag163.xml><?xml version="1.0" encoding="utf-8"?>
<p:tagLst xmlns:p="http://schemas.openxmlformats.org/presentationml/2006/main">
  <p:tag name="AS_UNIQUEID" val="39"/>
  <p:tag name="KSO_WM_BEAUTIFY_FLAG" val=""/>
</p:tagLst>
</file>

<file path=ppt/tags/tag164.xml><?xml version="1.0" encoding="utf-8"?>
<p:tagLst xmlns:p="http://schemas.openxmlformats.org/presentationml/2006/main">
  <p:tag name="AS_UNIQUEID" val="40"/>
  <p:tag name="KSO_WM_BEAUTIFY_FLAG" val=""/>
</p:tagLst>
</file>

<file path=ppt/tags/tag165.xml><?xml version="1.0" encoding="utf-8"?>
<p:tagLst xmlns:p="http://schemas.openxmlformats.org/presentationml/2006/main">
  <p:tag name="AS_UNIQUEID" val="41"/>
  <p:tag name="KSO_WM_BEAUTIFY_FLAG" val=""/>
</p:tagLst>
</file>

<file path=ppt/tags/tag166.xml><?xml version="1.0" encoding="utf-8"?>
<p:tagLst xmlns:p="http://schemas.openxmlformats.org/presentationml/2006/main">
  <p:tag name="AS_UNIQUEID" val="444"/>
  <p:tag name="KSO_WM_BEAUTIFY_FLAG" val=""/>
</p:tagLst>
</file>

<file path=ppt/tags/tag1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68.xml><?xml version="1.0" encoding="utf-8"?>
<p:tagLst xmlns:p="http://schemas.openxmlformats.org/presentationml/2006/main">
  <p:tag name="AS_UNIQUEID" val="12386"/>
  <p:tag name="KSO_WM_BEAUTIFY_FLAG" val=""/>
</p:tagLst>
</file>

<file path=ppt/tags/tag169.xml><?xml version="1.0" encoding="utf-8"?>
<p:tagLst xmlns:p="http://schemas.openxmlformats.org/presentationml/2006/main">
  <p:tag name="AS_UNIQUEID" val="1244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AS_UNIQUEID" val="1249"/>
  <p:tag name="KSO_WM_BEAUTIFY_FLAG" val=""/>
</p:tagLst>
</file>

<file path=ppt/tags/tag171.xml><?xml version="1.0" encoding="utf-8"?>
<p:tagLst xmlns:p="http://schemas.openxmlformats.org/presentationml/2006/main">
  <p:tag name="AS_UNIQUEID" val="1250"/>
  <p:tag name="KSO_WM_BEAUTIFY_FLAG" val=""/>
</p:tagLst>
</file>

<file path=ppt/tags/tag172.xml><?xml version="1.0" encoding="utf-8"?>
<p:tagLst xmlns:p="http://schemas.openxmlformats.org/presentationml/2006/main">
  <p:tag name="AS_UNIQUEID" val="1251"/>
  <p:tag name="KSO_WM_BEAUTIFY_FLAG" val=""/>
</p:tagLst>
</file>

<file path=ppt/tags/tag173.xml><?xml version="1.0" encoding="utf-8"?>
<p:tagLst xmlns:p="http://schemas.openxmlformats.org/presentationml/2006/main">
  <p:tag name="AS_UNIQUEID" val="1252"/>
  <p:tag name="KSO_WM_BEAUTIFY_FLAG" val=""/>
</p:tagLst>
</file>

<file path=ppt/tags/tag174.xml><?xml version="1.0" encoding="utf-8"?>
<p:tagLst xmlns:p="http://schemas.openxmlformats.org/presentationml/2006/main">
  <p:tag name="AS_UNIQUEID" val="12387"/>
  <p:tag name="KSO_WM_BEAUTIFY_FLAG" val=""/>
</p:tagLst>
</file>

<file path=ppt/tags/tag175.xml><?xml version="1.0" encoding="utf-8"?>
<p:tagLst xmlns:p="http://schemas.openxmlformats.org/presentationml/2006/main">
  <p:tag name="AS_UNIQUEID" val="444"/>
  <p:tag name="KSO_WM_BEAUTIFY_FLAG" val=""/>
</p:tagLst>
</file>

<file path=ppt/tags/tag176.xml><?xml version="1.0" encoding="utf-8"?>
<p:tagLst xmlns:p="http://schemas.openxmlformats.org/presentationml/2006/main">
  <p:tag name="AS_UNIQUEID" val="12395"/>
  <p:tag name="KSO_WM_BEAUTIFY_FLAG" val=""/>
</p:tagLst>
</file>

<file path=ppt/tags/tag177.xml><?xml version="1.0" encoding="utf-8"?>
<p:tagLst xmlns:p="http://schemas.openxmlformats.org/presentationml/2006/main">
  <p:tag name="AS_UNIQUEID" val="12396"/>
  <p:tag name="KSO_WM_BEAUTIFY_FLAG" val=""/>
</p:tagLst>
</file>

<file path=ppt/tags/tag178.xml><?xml version="1.0" encoding="utf-8"?>
<p:tagLst xmlns:p="http://schemas.openxmlformats.org/presentationml/2006/main">
  <p:tag name="AS_UNIQUEID" val="812"/>
  <p:tag name="KSO_WM_BEAUTIFY_FLAG" val=""/>
</p:tagLst>
</file>

<file path=ppt/tags/tag179.xml><?xml version="1.0" encoding="utf-8"?>
<p:tagLst xmlns:p="http://schemas.openxmlformats.org/presentationml/2006/main">
  <p:tag name="AS_UNIQUEID" val="815"/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AS_UNIQUEID" val="817"/>
  <p:tag name="KSO_WM_BEAUTIFY_FLAG" val=""/>
</p:tagLst>
</file>

<file path=ppt/tags/tag181.xml><?xml version="1.0" encoding="utf-8"?>
<p:tagLst xmlns:p="http://schemas.openxmlformats.org/presentationml/2006/main">
  <p:tag name="AS_UNIQUEID" val="818"/>
  <p:tag name="KSO_WM_BEAUTIFY_FLAG" val=""/>
</p:tagLst>
</file>

<file path=ppt/tags/tag182.xml><?xml version="1.0" encoding="utf-8"?>
<p:tagLst xmlns:p="http://schemas.openxmlformats.org/presentationml/2006/main">
  <p:tag name="AS_UNIQUEID" val="819"/>
  <p:tag name="KSO_WM_BEAUTIFY_FLAG" val=""/>
</p:tagLst>
</file>

<file path=ppt/tags/tag183.xml><?xml version="1.0" encoding="utf-8"?>
<p:tagLst xmlns:p="http://schemas.openxmlformats.org/presentationml/2006/main">
  <p:tag name="AS_UNIQUEID" val="444"/>
  <p:tag name="KSO_WM_BEAUTIFY_FLAG" val=""/>
</p:tagLst>
</file>

<file path=ppt/tags/tag184.xml><?xml version="1.0" encoding="utf-8"?>
<p:tagLst xmlns:p="http://schemas.openxmlformats.org/presentationml/2006/main">
  <p:tag name="AS_UNIQUEID" val="12407"/>
  <p:tag name="KSO_WM_BEAUTIFY_FLAG" val=""/>
</p:tagLst>
</file>

<file path=ppt/tags/tag185.xml><?xml version="1.0" encoding="utf-8"?>
<p:tagLst xmlns:p="http://schemas.openxmlformats.org/presentationml/2006/main">
  <p:tag name="AS_UNIQUEID" val="12410"/>
  <p:tag name="KSO_WM_BEAUTIFY_FLAG" val=""/>
</p:tagLst>
</file>

<file path=ppt/tags/tag186.xml><?xml version="1.0" encoding="utf-8"?>
<p:tagLst xmlns:p="http://schemas.openxmlformats.org/presentationml/2006/main">
  <p:tag name="AS_UNIQUEID" val="12411"/>
  <p:tag name="KSO_WM_BEAUTIFY_FLAG" val=""/>
</p:tagLst>
</file>

<file path=ppt/tags/tag187.xml><?xml version="1.0" encoding="utf-8"?>
<p:tagLst xmlns:p="http://schemas.openxmlformats.org/presentationml/2006/main">
  <p:tag name="AS_UNIQUEID" val="444"/>
  <p:tag name="KSO_WM_BEAUTIFY_FLAG" val=""/>
</p:tagLst>
</file>

<file path=ppt/tags/tag188.xml><?xml version="1.0" encoding="utf-8"?>
<p:tagLst xmlns:p="http://schemas.openxmlformats.org/presentationml/2006/main">
  <p:tag name="AS_UNIQUEID" val="12415"/>
  <p:tag name="KSO_WM_BEAUTIFY_FLAG" val=""/>
</p:tagLst>
</file>

<file path=ppt/tags/tag189.xml><?xml version="1.0" encoding="utf-8"?>
<p:tagLst xmlns:p="http://schemas.openxmlformats.org/presentationml/2006/main">
  <p:tag name="AS_UNIQUEID" val="12416"/>
  <p:tag name="KSO_WM_BEAUTIFY_FLAG" val="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190.xml><?xml version="1.0" encoding="utf-8"?>
<p:tagLst xmlns:p="http://schemas.openxmlformats.org/presentationml/2006/main">
  <p:tag name="AS_UNIQUEID" val="12417"/>
  <p:tag name="KSO_WM_BEAUTIFY_FLAG" val=""/>
</p:tagLst>
</file>

<file path=ppt/tags/tag191.xml><?xml version="1.0" encoding="utf-8"?>
<p:tagLst xmlns:p="http://schemas.openxmlformats.org/presentationml/2006/main">
  <p:tag name="AS_UNIQUEID" val="12417"/>
  <p:tag name="KSO_WM_BEAUTIFY_FLAG" val=""/>
</p:tagLst>
</file>

<file path=ppt/tags/tag192.xml><?xml version="1.0" encoding="utf-8"?>
<p:tagLst xmlns:p="http://schemas.openxmlformats.org/presentationml/2006/main">
  <p:tag name="AS_UNIQUEID" val="444"/>
  <p:tag name="KSO_WM_BEAUTIFY_FLAG" val=""/>
</p:tagLst>
</file>

<file path=ppt/tags/tag193.xml><?xml version="1.0" encoding="utf-8"?>
<p:tagLst xmlns:p="http://schemas.openxmlformats.org/presentationml/2006/main">
  <p:tag name="AS_UNIQUEID" val="12423"/>
  <p:tag name="KSO_WM_BEAUTIFY_FLAG" val=""/>
</p:tagLst>
</file>

<file path=ppt/tags/tag194.xml><?xml version="1.0" encoding="utf-8"?>
<p:tagLst xmlns:p="http://schemas.openxmlformats.org/presentationml/2006/main">
  <p:tag name="AS_UNIQUEID" val="12424"/>
  <p:tag name="KSO_WM_BEAUTIFY_FLAG" val=""/>
</p:tagLst>
</file>

<file path=ppt/tags/tag195.xml><?xml version="1.0" encoding="utf-8"?>
<p:tagLst xmlns:p="http://schemas.openxmlformats.org/presentationml/2006/main">
  <p:tag name="AS_UNIQUEID" val="12425"/>
  <p:tag name="KSO_WM_BEAUTIFY_FLAG" val=""/>
</p:tagLst>
</file>

<file path=ppt/tags/tag196.xml><?xml version="1.0" encoding="utf-8"?>
<p:tagLst xmlns:p="http://schemas.openxmlformats.org/presentationml/2006/main">
  <p:tag name="AS_UNIQUEID" val="12426"/>
  <p:tag name="KSO_WM_BEAUTIFY_FLAG" val=""/>
</p:tagLst>
</file>

<file path=ppt/tags/tag197.xml><?xml version="1.0" encoding="utf-8"?>
<p:tagLst xmlns:p="http://schemas.openxmlformats.org/presentationml/2006/main">
  <p:tag name="AS_UNIQUEID" val="12427"/>
  <p:tag name="KSO_WM_BEAUTIFY_FLAG" val=""/>
</p:tagLst>
</file>

<file path=ppt/tags/tag198.xml><?xml version="1.0" encoding="utf-8"?>
<p:tagLst xmlns:p="http://schemas.openxmlformats.org/presentationml/2006/main">
  <p:tag name="AS_UNIQUEID" val="444"/>
  <p:tag name="KSO_WM_BEAUTIFY_FLAG" val=""/>
</p:tagLst>
</file>

<file path=ppt/tags/tag199.xml><?xml version="1.0" encoding="utf-8"?>
<p:tagLst xmlns:p="http://schemas.openxmlformats.org/presentationml/2006/main">
  <p:tag name="AS_UNIQUEID" val="11525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AS_UNIQUEID" val="791"/>
  <p:tag name="KSO_WM_BEAUTIFY_FLAG" val=""/>
</p:tagLst>
</file>

<file path=ppt/tags/tag201.xml><?xml version="1.0" encoding="utf-8"?>
<p:tagLst xmlns:p="http://schemas.openxmlformats.org/presentationml/2006/main">
  <p:tag name="AS_UNIQUEID" val="792"/>
</p:tagLst>
</file>

<file path=ppt/tags/tag202.xml><?xml version="1.0" encoding="utf-8"?>
<p:tagLst xmlns:p="http://schemas.openxmlformats.org/presentationml/2006/main">
  <p:tag name="AS_UNIQUEID" val="793"/>
  <p:tag name="KSO_WM_BEAUTIFY_FLAG" val=""/>
</p:tagLst>
</file>

<file path=ppt/tags/tag203.xml><?xml version="1.0" encoding="utf-8"?>
<p:tagLst xmlns:p="http://schemas.openxmlformats.org/presentationml/2006/main">
  <p:tag name="AS_UNIQUEID" val="794"/>
  <p:tag name="KSO_WM_BEAUTIFY_FLAG" val=""/>
</p:tagLst>
</file>

<file path=ppt/tags/tag204.xml><?xml version="1.0" encoding="utf-8"?>
<p:tagLst xmlns:p="http://schemas.openxmlformats.org/presentationml/2006/main">
  <p:tag name="AS_UNIQUEID" val="795"/>
  <p:tag name="KSO_WM_BEAUTIFY_FLAG" val=""/>
</p:tagLst>
</file>

<file path=ppt/tags/tag205.xml><?xml version="1.0" encoding="utf-8"?>
<p:tagLst xmlns:p="http://schemas.openxmlformats.org/presentationml/2006/main">
  <p:tag name="AS_UNIQUEID" val="797"/>
  <p:tag name="KSO_WM_BEAUTIFY_FLAG" val=""/>
</p:tagLst>
</file>

<file path=ppt/tags/tag206.xml><?xml version="1.0" encoding="utf-8"?>
<p:tagLst xmlns:p="http://schemas.openxmlformats.org/presentationml/2006/main">
  <p:tag name="AS_UNIQUEID" val="424"/>
</p:tagLst>
</file>

<file path=ppt/tags/tag207.xml><?xml version="1.0" encoding="utf-8"?>
<p:tagLst xmlns:p="http://schemas.openxmlformats.org/presentationml/2006/main">
  <p:tag name="AS_UNIQUEID" val="425"/>
</p:tagLst>
</file>

<file path=ppt/tags/tag208.xml><?xml version="1.0" encoding="utf-8"?>
<p:tagLst xmlns:p="http://schemas.openxmlformats.org/presentationml/2006/main">
  <p:tag name="AS_UNIQUEID" val="426"/>
  <p:tag name="KSO_WM_BEAUTIFY_FLAG" val=""/>
</p:tagLst>
</file>

<file path=ppt/tags/tag209.xml><?xml version="1.0" encoding="utf-8"?>
<p:tagLst xmlns:p="http://schemas.openxmlformats.org/presentationml/2006/main">
  <p:tag name="AS_UNIQUEID" val="427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AS_UNIQUEID" val="428"/>
  <p:tag name="KSO_WM_BEAUTIFY_FLAG" val=""/>
</p:tagLst>
</file>

<file path=ppt/tags/tag211.xml><?xml version="1.0" encoding="utf-8"?>
<p:tagLst xmlns:p="http://schemas.openxmlformats.org/presentationml/2006/main">
  <p:tag name="AS_UNIQUEID" val="429"/>
  <p:tag name="KSO_WM_BEAUTIFY_FLAG" val=""/>
</p:tagLst>
</file>

<file path=ppt/tags/tag212.xml><?xml version="1.0" encoding="utf-8"?>
<p:tagLst xmlns:p="http://schemas.openxmlformats.org/presentationml/2006/main">
  <p:tag name="AS_UNIQUEID" val="430"/>
  <p:tag name="KSO_WM_BEAUTIFY_FLAG" val=""/>
</p:tagLst>
</file>

<file path=ppt/tags/tag213.xml><?xml version="1.0" encoding="utf-8"?>
<p:tagLst xmlns:p="http://schemas.openxmlformats.org/presentationml/2006/main">
  <p:tag name="AS_UNIQUEID" val="431"/>
  <p:tag name="KSO_WM_BEAUTIFY_FLAG" val=""/>
</p:tagLst>
</file>

<file path=ppt/tags/tag214.xml><?xml version="1.0" encoding="utf-8"?>
<p:tagLst xmlns:p="http://schemas.openxmlformats.org/presentationml/2006/main">
  <p:tag name="AS_UNIQUEID" val="432"/>
  <p:tag name="KSO_WM_BEAUTIFY_FLAG" val=""/>
</p:tagLst>
</file>

<file path=ppt/tags/tag215.xml><?xml version="1.0" encoding="utf-8"?>
<p:tagLst xmlns:p="http://schemas.openxmlformats.org/presentationml/2006/main">
  <p:tag name="AS_UNIQUEID" val="433"/>
  <p:tag name="KSO_WM_BEAUTIFY_FLAG" val=""/>
</p:tagLst>
</file>

<file path=ppt/tags/tag216.xml><?xml version="1.0" encoding="utf-8"?>
<p:tagLst xmlns:p="http://schemas.openxmlformats.org/presentationml/2006/main">
  <p:tag name="AS_UNIQUEID" val="434"/>
  <p:tag name="KSO_WM_BEAUTIFY_FLAG" val=""/>
</p:tagLst>
</file>

<file path=ppt/tags/tag217.xml><?xml version="1.0" encoding="utf-8"?>
<p:tagLst xmlns:p="http://schemas.openxmlformats.org/presentationml/2006/main">
  <p:tag name="AS_UNIQUEID" val="435"/>
  <p:tag name="KSO_WM_BEAUTIFY_FLAG" val=""/>
</p:tagLst>
</file>

<file path=ppt/tags/tag218.xml><?xml version="1.0" encoding="utf-8"?>
<p:tagLst xmlns:p="http://schemas.openxmlformats.org/presentationml/2006/main">
  <p:tag name="AS_UNIQUEID" val="436"/>
  <p:tag name="KSO_WM_BEAUTIFY_FLAG" val=""/>
</p:tagLst>
</file>

<file path=ppt/tags/tag219.xml><?xml version="1.0" encoding="utf-8"?>
<p:tagLst xmlns:p="http://schemas.openxmlformats.org/presentationml/2006/main">
  <p:tag name="AS_UNIQUEID" val="437"/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AS_UNIQUEID" val="438"/>
  <p:tag name="KSO_WM_BEAUTIFY_FLAG" val=""/>
</p:tagLst>
</file>

<file path=ppt/tags/tag221.xml><?xml version="1.0" encoding="utf-8"?>
<p:tagLst xmlns:p="http://schemas.openxmlformats.org/presentationml/2006/main">
  <p:tag name="AS_UNIQUEID" val="439"/>
  <p:tag name="KSO_WM_BEAUTIFY_FLAG" val=""/>
</p:tagLst>
</file>

<file path=ppt/tags/tag222.xml><?xml version="1.0" encoding="utf-8"?>
<p:tagLst xmlns:p="http://schemas.openxmlformats.org/presentationml/2006/main">
  <p:tag name="AS_UNIQUEID" val="759"/>
</p:tagLst>
</file>

<file path=ppt/tags/tag223.xml><?xml version="1.0" encoding="utf-8"?>
<p:tagLst xmlns:p="http://schemas.openxmlformats.org/presentationml/2006/main">
  <p:tag name="AS_UNIQUEID" val="760"/>
  <p:tag name="KSO_WM_BEAUTIFY_FLAG" val=""/>
</p:tagLst>
</file>

<file path=ppt/tags/tag224.xml><?xml version="1.0" encoding="utf-8"?>
<p:tagLst xmlns:p="http://schemas.openxmlformats.org/presentationml/2006/main">
  <p:tag name="AS_UNIQUEID" val="761"/>
  <p:tag name="KSO_WM_BEAUTIFY_FLAG" val=""/>
</p:tagLst>
</file>

<file path=ppt/tags/tag225.xml><?xml version="1.0" encoding="utf-8"?>
<p:tagLst xmlns:p="http://schemas.openxmlformats.org/presentationml/2006/main">
  <p:tag name="AS_UNIQUEID" val="763"/>
</p:tagLst>
</file>

<file path=ppt/tags/tag226.xml><?xml version="1.0" encoding="utf-8"?>
<p:tagLst xmlns:p="http://schemas.openxmlformats.org/presentationml/2006/main">
  <p:tag name="AS_UNIQUEID" val="764"/>
  <p:tag name="KSO_WM_BEAUTIFY_FLAG" val=""/>
</p:tagLst>
</file>

<file path=ppt/tags/tag227.xml><?xml version="1.0" encoding="utf-8"?>
<p:tagLst xmlns:p="http://schemas.openxmlformats.org/presentationml/2006/main">
  <p:tag name="AS_UNIQUEID" val="765"/>
  <p:tag name="KSO_WM_BEAUTIFY_FLAG" val=""/>
</p:tagLst>
</file>

<file path=ppt/tags/tag228.xml><?xml version="1.0" encoding="utf-8"?>
<p:tagLst xmlns:p="http://schemas.openxmlformats.org/presentationml/2006/main">
  <p:tag name="AS_UNIQUEID" val="750"/>
</p:tagLst>
</file>

<file path=ppt/tags/tag229.xml><?xml version="1.0" encoding="utf-8"?>
<p:tagLst xmlns:p="http://schemas.openxmlformats.org/presentationml/2006/main">
  <p:tag name="AS_UNIQUEID" val="444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AS_UNIQUEID" val="816"/>
  <p:tag name="KSO_WM_BEAUTIFY_FLAG" val=""/>
</p:tagLst>
</file>

<file path=ppt/tags/tag231.xml><?xml version="1.0" encoding="utf-8"?>
<p:tagLst xmlns:p="http://schemas.openxmlformats.org/presentationml/2006/main">
  <p:tag name="AS_UNIQUEID" val="817"/>
  <p:tag name="KSO_WM_BEAUTIFY_FLAG" val=""/>
</p:tagLst>
</file>

<file path=ppt/tags/tag232.xml><?xml version="1.0" encoding="utf-8"?>
<p:tagLst xmlns:p="http://schemas.openxmlformats.org/presentationml/2006/main">
  <p:tag name="AS_UNIQUEID" val="882"/>
  <p:tag name="KSO_WM_BEAUTIFY_FLAG" val=""/>
</p:tagLst>
</file>

<file path=ppt/tags/tag233.xml><?xml version="1.0" encoding="utf-8"?>
<p:tagLst xmlns:p="http://schemas.openxmlformats.org/presentationml/2006/main">
  <p:tag name="AS_UNIQUEID" val="12972"/>
  <p:tag name="KSO_WM_BEAUTIFY_FLAG" val=""/>
</p:tagLst>
</file>

<file path=ppt/tags/tag234.xml><?xml version="1.0" encoding="utf-8"?>
<p:tagLst xmlns:p="http://schemas.openxmlformats.org/presentationml/2006/main">
  <p:tag name="AS_UNIQUEID" val="12973"/>
  <p:tag name="KSO_WM_BEAUTIFY_FLAG" val=""/>
</p:tagLst>
</file>

<file path=ppt/tags/tag235.xml><?xml version="1.0" encoding="utf-8"?>
<p:tagLst xmlns:p="http://schemas.openxmlformats.org/presentationml/2006/main">
  <p:tag name="AS_UNIQUEID" val="12974"/>
  <p:tag name="KSO_WM_BEAUTIFY_FLAG" val=""/>
</p:tagLst>
</file>

<file path=ppt/tags/tag236.xml><?xml version="1.0" encoding="utf-8"?>
<p:tagLst xmlns:p="http://schemas.openxmlformats.org/presentationml/2006/main">
  <p:tag name="AS_UNIQUEID" val="12975"/>
  <p:tag name="KSO_WM_BEAUTIFY_FLAG" val=""/>
</p:tagLst>
</file>

<file path=ppt/tags/tag237.xml><?xml version="1.0" encoding="utf-8"?>
<p:tagLst xmlns:p="http://schemas.openxmlformats.org/presentationml/2006/main">
  <p:tag name="AS_UNIQUEID" val="444"/>
  <p:tag name="KSO_WM_BEAUTIFY_FLAG" val=""/>
</p:tagLst>
</file>

<file path=ppt/tags/tag238.xml><?xml version="1.0" encoding="utf-8"?>
<p:tagLst xmlns:p="http://schemas.openxmlformats.org/presentationml/2006/main">
  <p:tag name="AS_UNIQUEID" val="11525"/>
  <p:tag name="KSO_WM_BEAUTIFY_FLAG" val=""/>
</p:tagLst>
</file>

<file path=ppt/tags/tag239.xml><?xml version="1.0" encoding="utf-8"?>
<p:tagLst xmlns:p="http://schemas.openxmlformats.org/presentationml/2006/main">
  <p:tag name="AS_UNIQUEID" val="2012"/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AS_UNIQUEID" val="2013"/>
  <p:tag name="KSO_WM_BEAUTIFY_FLAG" val=""/>
</p:tagLst>
</file>

<file path=ppt/tags/tag241.xml><?xml version="1.0" encoding="utf-8"?>
<p:tagLst xmlns:p="http://schemas.openxmlformats.org/presentationml/2006/main">
  <p:tag name="AS_UNIQUEID" val="2014"/>
  <p:tag name="KSO_WM_BEAUTIFY_FLAG" val=""/>
</p:tagLst>
</file>

<file path=ppt/tags/tag242.xml><?xml version="1.0" encoding="utf-8"?>
<p:tagLst xmlns:p="http://schemas.openxmlformats.org/presentationml/2006/main">
  <p:tag name="AS_UNIQUEID" val="2016"/>
  <p:tag name="KSO_WM_BEAUTIFY_FLAG" val=""/>
</p:tagLst>
</file>

<file path=ppt/tags/tag243.xml><?xml version="1.0" encoding="utf-8"?>
<p:tagLst xmlns:p="http://schemas.openxmlformats.org/presentationml/2006/main">
  <p:tag name="AS_UNIQUEID" val="2017"/>
  <p:tag name="KSO_WM_BEAUTIFY_FLAG" val=""/>
</p:tagLst>
</file>

<file path=ppt/tags/tag244.xml><?xml version="1.0" encoding="utf-8"?>
<p:tagLst xmlns:p="http://schemas.openxmlformats.org/presentationml/2006/main">
  <p:tag name="AS_UNIQUEID" val="2018"/>
  <p:tag name="KSO_WM_BEAUTIFY_FLAG" val=""/>
</p:tagLst>
</file>

<file path=ppt/tags/tag245.xml><?xml version="1.0" encoding="utf-8"?>
<p:tagLst xmlns:p="http://schemas.openxmlformats.org/presentationml/2006/main">
  <p:tag name="AS_UNIQUEID" val="2019"/>
  <p:tag name="KSO_WM_BEAUTIFY_FLAG" val=""/>
</p:tagLst>
</file>

<file path=ppt/tags/tag246.xml><?xml version="1.0" encoding="utf-8"?>
<p:tagLst xmlns:p="http://schemas.openxmlformats.org/presentationml/2006/main">
  <p:tag name="AS_UNIQUEID" val="2020"/>
  <p:tag name="KSO_WM_BEAUTIFY_FLAG" val=""/>
  <p:tag name="KSO_WM_UNIT_PLACING_PICTURE_USER_VIEWPORT" val="{&quot;height&quot;:3596,&quot;width&quot;:5195}"/>
</p:tagLst>
</file>

<file path=ppt/tags/tag247.xml><?xml version="1.0" encoding="utf-8"?>
<p:tagLst xmlns:p="http://schemas.openxmlformats.org/presentationml/2006/main">
  <p:tag name="AS_UNIQUEID" val="2021"/>
  <p:tag name="KSO_WM_BEAUTIFY_FLAG" val=""/>
</p:tagLst>
</file>

<file path=ppt/tags/tag248.xml><?xml version="1.0" encoding="utf-8"?>
<p:tagLst xmlns:p="http://schemas.openxmlformats.org/presentationml/2006/main">
  <p:tag name="AS_UNIQUEID" val="444"/>
  <p:tag name="KSO_WM_BEAUTIFY_FLAG" val=""/>
</p:tagLst>
</file>

<file path=ppt/tags/tag249.xml><?xml version="1.0" encoding="utf-8"?>
<p:tagLst xmlns:p="http://schemas.openxmlformats.org/presentationml/2006/main">
  <p:tag name="AS_UNIQUEID" val="11525"/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50.xml><?xml version="1.0" encoding="utf-8"?>
<p:tagLst xmlns:p="http://schemas.openxmlformats.org/presentationml/2006/main">
  <p:tag name="AS_UNIQUEID" val="844"/>
  <p:tag name="KSO_WM_BEAUTIFY_FLAG" val=""/>
</p:tagLst>
</file>

<file path=ppt/tags/tag251.xml><?xml version="1.0" encoding="utf-8"?>
<p:tagLst xmlns:p="http://schemas.openxmlformats.org/presentationml/2006/main">
  <p:tag name="AS_UNIQUEID" val="849"/>
  <p:tag name="KSO_WM_BEAUTIFY_FLAG" val=""/>
</p:tagLst>
</file>

<file path=ppt/tags/tag252.xml><?xml version="1.0" encoding="utf-8"?>
<p:tagLst xmlns:p="http://schemas.openxmlformats.org/presentationml/2006/main">
  <p:tag name="AS_UNIQUEID" val="855"/>
  <p:tag name="KSO_WM_BEAUTIFY_FLAG" val=""/>
</p:tagLst>
</file>

<file path=ppt/tags/tag253.xml><?xml version="1.0" encoding="utf-8"?>
<p:tagLst xmlns:p="http://schemas.openxmlformats.org/presentationml/2006/main">
  <p:tag name="AS_UNIQUEID" val="856"/>
  <p:tag name="KSO_WM_BEAUTIFY_FLAG" val=""/>
</p:tagLst>
</file>

<file path=ppt/tags/tag254.xml><?xml version="1.0" encoding="utf-8"?>
<p:tagLst xmlns:p="http://schemas.openxmlformats.org/presentationml/2006/main">
  <p:tag name="AS_UNIQUEID" val="857"/>
</p:tagLst>
</file>

<file path=ppt/tags/tag255.xml><?xml version="1.0" encoding="utf-8"?>
<p:tagLst xmlns:p="http://schemas.openxmlformats.org/presentationml/2006/main">
  <p:tag name="AS_UNIQUEID" val="858"/>
  <p:tag name="KSO_WM_BEAUTIFY_FLAG" val=""/>
</p:tagLst>
</file>

<file path=ppt/tags/tag256.xml><?xml version="1.0" encoding="utf-8"?>
<p:tagLst xmlns:p="http://schemas.openxmlformats.org/presentationml/2006/main">
  <p:tag name="AS_UNIQUEID" val="859"/>
  <p:tag name="KSO_WM_BEAUTIFY_FLAG" val=""/>
</p:tagLst>
</file>

<file path=ppt/tags/tag257.xml><?xml version="1.0" encoding="utf-8"?>
<p:tagLst xmlns:p="http://schemas.openxmlformats.org/presentationml/2006/main">
  <p:tag name="AS_UNIQUEID" val="860"/>
  <p:tag name="KSO_WM_BEAUTIFY_FLAG" val=""/>
</p:tagLst>
</file>

<file path=ppt/tags/tag258.xml><?xml version="1.0" encoding="utf-8"?>
<p:tagLst xmlns:p="http://schemas.openxmlformats.org/presentationml/2006/main">
  <p:tag name="AS_UNIQUEID" val="861"/>
  <p:tag name="KSO_WM_BEAUTIFY_FLAG" val=""/>
</p:tagLst>
</file>

<file path=ppt/tags/tag259.xml><?xml version="1.0" encoding="utf-8"?>
<p:tagLst xmlns:p="http://schemas.openxmlformats.org/presentationml/2006/main">
  <p:tag name="AS_UNIQUEID" val="862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AS_UNIQUEID" val="863"/>
  <p:tag name="KSO_WM_BEAUTIFY_FLAG" val=""/>
</p:tagLst>
</file>

<file path=ppt/tags/tag261.xml><?xml version="1.0" encoding="utf-8"?>
<p:tagLst xmlns:p="http://schemas.openxmlformats.org/presentationml/2006/main">
  <p:tag name="AS_UNIQUEID" val="864"/>
  <p:tag name="KSO_WM_BEAUTIFY_FLAG" val=""/>
</p:tagLst>
</file>

<file path=ppt/tags/tag262.xml><?xml version="1.0" encoding="utf-8"?>
<p:tagLst xmlns:p="http://schemas.openxmlformats.org/presentationml/2006/main">
  <p:tag name="AS_UNIQUEID" val="865"/>
  <p:tag name="KSO_WM_BEAUTIFY_FLAG" val=""/>
</p:tagLst>
</file>

<file path=ppt/tags/tag263.xml><?xml version="1.0" encoding="utf-8"?>
<p:tagLst xmlns:p="http://schemas.openxmlformats.org/presentationml/2006/main">
  <p:tag name="AS_UNIQUEID" val="866"/>
  <p:tag name="KSO_WM_BEAUTIFY_FLAG" val=""/>
</p:tagLst>
</file>

<file path=ppt/tags/tag264.xml><?xml version="1.0" encoding="utf-8"?>
<p:tagLst xmlns:p="http://schemas.openxmlformats.org/presentationml/2006/main">
  <p:tag name="AS_UNIQUEID" val="867"/>
  <p:tag name="KSO_WM_BEAUTIFY_FLAG" val=""/>
</p:tagLst>
</file>

<file path=ppt/tags/tag265.xml><?xml version="1.0" encoding="utf-8"?>
<p:tagLst xmlns:p="http://schemas.openxmlformats.org/presentationml/2006/main">
  <p:tag name="AS_UNIQUEID" val="1958"/>
  <p:tag name="KSO_WM_BEAUTIFY_FLAG" val=""/>
</p:tagLst>
</file>

<file path=ppt/tags/tag266.xml><?xml version="1.0" encoding="utf-8"?>
<p:tagLst xmlns:p="http://schemas.openxmlformats.org/presentationml/2006/main">
  <p:tag name="AS_UNIQUEID" val="444"/>
  <p:tag name="KSO_WM_BEAUTIFY_FLAG" val=""/>
</p:tagLst>
</file>

<file path=ppt/tags/tag267.xml><?xml version="1.0" encoding="utf-8"?>
<p:tagLst xmlns:p="http://schemas.openxmlformats.org/presentationml/2006/main">
  <p:tag name="AS_UNIQUEID" val="627"/>
  <p:tag name="KSO_WM_BEAUTIFY_FLAG" val=""/>
</p:tagLst>
</file>

<file path=ppt/tags/tag268.xml><?xml version="1.0" encoding="utf-8"?>
<p:tagLst xmlns:p="http://schemas.openxmlformats.org/presentationml/2006/main">
  <p:tag name="AS_UNIQUEID" val="628"/>
  <p:tag name="KSO_WM_BEAUTIFY_FLAG" val=""/>
</p:tagLst>
</file>

<file path=ppt/tags/tag269.xml><?xml version="1.0" encoding="utf-8"?>
<p:tagLst xmlns:p="http://schemas.openxmlformats.org/presentationml/2006/main">
  <p:tag name="AS_UNIQUEID" val="629"/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AS_UNIQUEID" val="630"/>
  <p:tag name="KSO_WM_BEAUTIFY_FLAG" val=""/>
</p:tagLst>
</file>

<file path=ppt/tags/tag271.xml><?xml version="1.0" encoding="utf-8"?>
<p:tagLst xmlns:p="http://schemas.openxmlformats.org/presentationml/2006/main">
  <p:tag name="AS_UNIQUEID" val="631"/>
  <p:tag name="KSO_WM_BEAUTIFY_FLAG" val=""/>
</p:tagLst>
</file>

<file path=ppt/tags/tag272.xml><?xml version="1.0" encoding="utf-8"?>
<p:tagLst xmlns:p="http://schemas.openxmlformats.org/presentationml/2006/main">
  <p:tag name="AS_UNIQUEID" val="632"/>
  <p:tag name="KSO_WM_BEAUTIFY_FLAG" val=""/>
</p:tagLst>
</file>

<file path=ppt/tags/tag273.xml><?xml version="1.0" encoding="utf-8"?>
<p:tagLst xmlns:p="http://schemas.openxmlformats.org/presentationml/2006/main">
  <p:tag name="AS_UNIQUEID" val="633"/>
  <p:tag name="KSO_WM_BEAUTIFY_FLAG" val=""/>
</p:tagLst>
</file>

<file path=ppt/tags/tag274.xml><?xml version="1.0" encoding="utf-8"?>
<p:tagLst xmlns:p="http://schemas.openxmlformats.org/presentationml/2006/main">
  <p:tag name="AS_UNIQUEID" val="634"/>
  <p:tag name="KSO_WM_BEAUTIFY_FLAG" val=""/>
</p:tagLst>
</file>

<file path=ppt/tags/tag275.xml><?xml version="1.0" encoding="utf-8"?>
<p:tagLst xmlns:p="http://schemas.openxmlformats.org/presentationml/2006/main">
  <p:tag name="AS_UNIQUEID" val="635"/>
  <p:tag name="KSO_WM_BEAUTIFY_FLAG" val=""/>
</p:tagLst>
</file>

<file path=ppt/tags/tag276.xml><?xml version="1.0" encoding="utf-8"?>
<p:tagLst xmlns:p="http://schemas.openxmlformats.org/presentationml/2006/main">
  <p:tag name="AS_UNIQUEID" val="636"/>
  <p:tag name="KSO_WM_BEAUTIFY_FLAG" val=""/>
</p:tagLst>
</file>

<file path=ppt/tags/tag277.xml><?xml version="1.0" encoding="utf-8"?>
<p:tagLst xmlns:p="http://schemas.openxmlformats.org/presentationml/2006/main">
  <p:tag name="AS_UNIQUEID" val="637"/>
  <p:tag name="KSO_WM_BEAUTIFY_FLAG" val=""/>
</p:tagLst>
</file>

<file path=ppt/tags/tag278.xml><?xml version="1.0" encoding="utf-8"?>
<p:tagLst xmlns:p="http://schemas.openxmlformats.org/presentationml/2006/main">
  <p:tag name="AS_UNIQUEID" val="638"/>
  <p:tag name="KSO_WM_BEAUTIFY_FLAG" val=""/>
</p:tagLst>
</file>

<file path=ppt/tags/tag279.xml><?xml version="1.0" encoding="utf-8"?>
<p:tagLst xmlns:p="http://schemas.openxmlformats.org/presentationml/2006/main">
  <p:tag name="AS_UNIQUEID" val="639"/>
  <p:tag name="KSO_WM_BEAUTIFY_FLAG" val=""/>
</p:tagLst>
</file>

<file path=ppt/tags/tag28.xml><?xml version="1.0" encoding="utf-8"?>
<p:tagLst xmlns:p="http://schemas.openxmlformats.org/presentationml/2006/main">
  <p:tag name="AS_UNIQUEID" val="3707"/>
</p:tagLst>
</file>

<file path=ppt/tags/tag280.xml><?xml version="1.0" encoding="utf-8"?>
<p:tagLst xmlns:p="http://schemas.openxmlformats.org/presentationml/2006/main">
  <p:tag name="AS_UNIQUEID" val="640"/>
  <p:tag name="KSO_WM_BEAUTIFY_FLAG" val=""/>
</p:tagLst>
</file>

<file path=ppt/tags/tag281.xml><?xml version="1.0" encoding="utf-8"?>
<p:tagLst xmlns:p="http://schemas.openxmlformats.org/presentationml/2006/main">
  <p:tag name="AS_UNIQUEID" val="641"/>
  <p:tag name="KSO_WM_BEAUTIFY_FLAG" val=""/>
</p:tagLst>
</file>

<file path=ppt/tags/tag282.xml><?xml version="1.0" encoding="utf-8"?>
<p:tagLst xmlns:p="http://schemas.openxmlformats.org/presentationml/2006/main">
  <p:tag name="AS_UNIQUEID" val="642"/>
  <p:tag name="KSO_WM_BEAUTIFY_FLAG" val=""/>
</p:tagLst>
</file>

<file path=ppt/tags/tag283.xml><?xml version="1.0" encoding="utf-8"?>
<p:tagLst xmlns:p="http://schemas.openxmlformats.org/presentationml/2006/main">
  <p:tag name="AS_UNIQUEID" val="643"/>
  <p:tag name="KSO_WM_BEAUTIFY_FLAG" val=""/>
</p:tagLst>
</file>

<file path=ppt/tags/tag284.xml><?xml version="1.0" encoding="utf-8"?>
<p:tagLst xmlns:p="http://schemas.openxmlformats.org/presentationml/2006/main">
  <p:tag name="AS_UNIQUEID" val="644"/>
  <p:tag name="KSO_WM_BEAUTIFY_FLAG" val=""/>
</p:tagLst>
</file>

<file path=ppt/tags/tag285.xml><?xml version="1.0" encoding="utf-8"?>
<p:tagLst xmlns:p="http://schemas.openxmlformats.org/presentationml/2006/main">
  <p:tag name="AS_UNIQUEID" val="645"/>
  <p:tag name="KSO_WM_BEAUTIFY_FLAG" val=""/>
</p:tagLst>
</file>

<file path=ppt/tags/tag286.xml><?xml version="1.0" encoding="utf-8"?>
<p:tagLst xmlns:p="http://schemas.openxmlformats.org/presentationml/2006/main">
  <p:tag name="AS_UNIQUEID" val="646"/>
  <p:tag name="KSO_WM_BEAUTIFY_FLAG" val=""/>
</p:tagLst>
</file>

<file path=ppt/tags/tag287.xml><?xml version="1.0" encoding="utf-8"?>
<p:tagLst xmlns:p="http://schemas.openxmlformats.org/presentationml/2006/main">
  <p:tag name="AS_UNIQUEID" val="647"/>
  <p:tag name="KSO_WM_BEAUTIFY_FLAG" val=""/>
</p:tagLst>
</file>

<file path=ppt/tags/tag288.xml><?xml version="1.0" encoding="utf-8"?>
<p:tagLst xmlns:p="http://schemas.openxmlformats.org/presentationml/2006/main">
  <p:tag name="AS_UNIQUEID" val="648"/>
  <p:tag name="KSO_WM_BEAUTIFY_FLAG" val=""/>
</p:tagLst>
</file>

<file path=ppt/tags/tag289.xml><?xml version="1.0" encoding="utf-8"?>
<p:tagLst xmlns:p="http://schemas.openxmlformats.org/presentationml/2006/main">
  <p:tag name="AS_UNIQUEID" val="649"/>
  <p:tag name="KSO_WM_BEAUTIFY_FLAG" val=""/>
</p:tagLst>
</file>

<file path=ppt/tags/tag29.xml><?xml version="1.0" encoding="utf-8"?>
<p:tagLst xmlns:p="http://schemas.openxmlformats.org/presentationml/2006/main">
  <p:tag name="AS_UNIQUEID" val="3708"/>
</p:tagLst>
</file>

<file path=ppt/tags/tag290.xml><?xml version="1.0" encoding="utf-8"?>
<p:tagLst xmlns:p="http://schemas.openxmlformats.org/presentationml/2006/main">
  <p:tag name="AS_UNIQUEID" val="650"/>
  <p:tag name="KSO_WM_BEAUTIFY_FLAG" val=""/>
</p:tagLst>
</file>

<file path=ppt/tags/tag291.xml><?xml version="1.0" encoding="utf-8"?>
<p:tagLst xmlns:p="http://schemas.openxmlformats.org/presentationml/2006/main">
  <p:tag name="AS_UNIQUEID" val="651"/>
  <p:tag name="KSO_WM_BEAUTIFY_FLAG" val=""/>
</p:tagLst>
</file>

<file path=ppt/tags/tag292.xml><?xml version="1.0" encoding="utf-8"?>
<p:tagLst xmlns:p="http://schemas.openxmlformats.org/presentationml/2006/main">
  <p:tag name="AS_UNIQUEID" val="652"/>
  <p:tag name="KSO_WM_BEAUTIFY_FLAG" val=""/>
</p:tagLst>
</file>

<file path=ppt/tags/tag293.xml><?xml version="1.0" encoding="utf-8"?>
<p:tagLst xmlns:p="http://schemas.openxmlformats.org/presentationml/2006/main">
  <p:tag name="AS_UNIQUEID" val="67"/>
</p:tagLst>
</file>

<file path=ppt/tags/tag294.xml><?xml version="1.0" encoding="utf-8"?>
<p:tagLst xmlns:p="http://schemas.openxmlformats.org/presentationml/2006/main">
  <p:tag name="AS_UNIQUEID" val="68"/>
  <p:tag name="KSO_WM_BEAUTIFY_FLAG" val=""/>
</p:tagLst>
</file>

<file path=ppt/tags/tag295.xml><?xml version="1.0" encoding="utf-8"?>
<p:tagLst xmlns:p="http://schemas.openxmlformats.org/presentationml/2006/main">
  <p:tag name="AS_UNIQUEID" val="69"/>
  <p:tag name="KSO_WM_BEAUTIFY_FLAG" val=""/>
</p:tagLst>
</file>

<file path=ppt/tags/tag296.xml><?xml version="1.0" encoding="utf-8"?>
<p:tagLst xmlns:p="http://schemas.openxmlformats.org/presentationml/2006/main">
  <p:tag name="AS_UNIQUEID" val="70"/>
  <p:tag name="KSO_WM_BEAUTIFY_FLAG" val=""/>
</p:tagLst>
</file>

<file path=ppt/tags/tag297.xml><?xml version="1.0" encoding="utf-8"?>
<p:tagLst xmlns:p="http://schemas.openxmlformats.org/presentationml/2006/main">
  <p:tag name="AS_UNIQUEID" val="71"/>
  <p:tag name="KSO_WM_BEAUTIFY_FLAG" val=""/>
</p:tagLst>
</file>

<file path=ppt/tags/tag298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AS_UNIQUEID" val="3709"/>
</p:tagLst>
</file>

<file path=ppt/tags/tag31.xml><?xml version="1.0" encoding="utf-8"?>
<p:tagLst xmlns:p="http://schemas.openxmlformats.org/presentationml/2006/main">
  <p:tag name="KSO_WM_BEAUTIFY_FLAG" val="#wm#"/>
  <p:tag name="KSO_WM_SLIDE_ID" val="custom20207618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7618"/>
  <p:tag name="KSO_WM_TEMPLATE_MASTER_TYPE" val="1"/>
  <p:tag name="KSO_WM_TEMPLATE_SUBCATEGORY" val="0"/>
  <p:tag name="KSO_WM_TEMPLATE_THUMBS_INDEX" val="1、5、7、8、9、10、11、14、15、19"/>
</p:tagLst>
</file>

<file path=ppt/tags/tag32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33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4.xml><?xml version="1.0" encoding="utf-8"?>
<p:tagLst xmlns:p="http://schemas.openxmlformats.org/presentationml/2006/main">
  <p:tag name="AS_UNIQUEID" val="1877"/>
  <p:tag name="KSO_WM_BEAUTIFY_FLAG" val=""/>
</p:tagLst>
</file>

<file path=ppt/tags/tag35.xml><?xml version="1.0" encoding="utf-8"?>
<p:tagLst xmlns:p="http://schemas.openxmlformats.org/presentationml/2006/main">
  <p:tag name="AS_UNIQUEID" val="1878"/>
  <p:tag name="KSO_WM_BEAUTIFY_FLAG" val=""/>
</p:tagLst>
</file>

<file path=ppt/tags/tag36.xml><?xml version="1.0" encoding="utf-8"?>
<p:tagLst xmlns:p="http://schemas.openxmlformats.org/presentationml/2006/main">
  <p:tag name="AS_UNIQUEID" val="1879"/>
  <p:tag name="KSO_WM_BEAUTIFY_FLAG" val=""/>
</p:tagLst>
</file>

<file path=ppt/tags/tag37.xml><?xml version="1.0" encoding="utf-8"?>
<p:tagLst xmlns:p="http://schemas.openxmlformats.org/presentationml/2006/main">
  <p:tag name="AS_UNIQUEID" val="1880"/>
  <p:tag name="KSO_WM_BEAUTIFY_FLAG" val=""/>
</p:tagLst>
</file>

<file path=ppt/tags/tag38.xml><?xml version="1.0" encoding="utf-8"?>
<p:tagLst xmlns:p="http://schemas.openxmlformats.org/presentationml/2006/main">
  <p:tag name="AS_UNIQUEID" val="1881"/>
  <p:tag name="KSO_WM_BEAUTIFY_FLAG" val=""/>
</p:tagLst>
</file>

<file path=ppt/tags/tag39.xml><?xml version="1.0" encoding="utf-8"?>
<p:tagLst xmlns:p="http://schemas.openxmlformats.org/presentationml/2006/main">
  <p:tag name="AS_UNIQUEID" val="1882"/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1883"/>
</p:tagLst>
</file>

<file path=ppt/tags/tag41.xml><?xml version="1.0" encoding="utf-8"?>
<p:tagLst xmlns:p="http://schemas.openxmlformats.org/presentationml/2006/main">
  <p:tag name="AS_UNIQUEID" val="1884"/>
  <p:tag name="KSO_WM_BEAUTIFY_FLAG" val=""/>
</p:tagLst>
</file>

<file path=ppt/tags/tag42.xml><?xml version="1.0" encoding="utf-8"?>
<p:tagLst xmlns:p="http://schemas.openxmlformats.org/presentationml/2006/main">
  <p:tag name="AS_UNIQUEID" val="1885"/>
</p:tagLst>
</file>

<file path=ppt/tags/tag43.xml><?xml version="1.0" encoding="utf-8"?>
<p:tagLst xmlns:p="http://schemas.openxmlformats.org/presentationml/2006/main">
  <p:tag name="AS_UNIQUEID" val="1886"/>
  <p:tag name="KSO_WM_BEAUTIFY_FLAG" val=""/>
</p:tagLst>
</file>

<file path=ppt/tags/tag44.xml><?xml version="1.0" encoding="utf-8"?>
<p:tagLst xmlns:p="http://schemas.openxmlformats.org/presentationml/2006/main">
  <p:tag name="AS_UNIQUEID" val="1887"/>
  <p:tag name="KSO_WM_BEAUTIFY_FLAG" val=""/>
</p:tagLst>
</file>

<file path=ppt/tags/tag45.xml><?xml version="1.0" encoding="utf-8"?>
<p:tagLst xmlns:p="http://schemas.openxmlformats.org/presentationml/2006/main">
  <p:tag name="AS_UNIQUEID" val="1888"/>
  <p:tag name="KSO_WM_BEAUTIFY_FLAG" val=""/>
</p:tagLst>
</file>

<file path=ppt/tags/tag46.xml><?xml version="1.0" encoding="utf-8"?>
<p:tagLst xmlns:p="http://schemas.openxmlformats.org/presentationml/2006/main">
  <p:tag name="AS_UNIQUEID" val="1889"/>
  <p:tag name="KSO_WM_BEAUTIFY_FLAG" val=""/>
</p:tagLst>
</file>

<file path=ppt/tags/tag47.xml><?xml version="1.0" encoding="utf-8"?>
<p:tagLst xmlns:p="http://schemas.openxmlformats.org/presentationml/2006/main">
  <p:tag name="AS_UNIQUEID" val="1890"/>
  <p:tag name="KSO_WM_BEAUTIFY_FLAG" val=""/>
</p:tagLst>
</file>

<file path=ppt/tags/tag48.xml><?xml version="1.0" encoding="utf-8"?>
<p:tagLst xmlns:p="http://schemas.openxmlformats.org/presentationml/2006/main">
  <p:tag name="AS_UNIQUEID" val="1891"/>
</p:tagLst>
</file>

<file path=ppt/tags/tag49.xml><?xml version="1.0" encoding="utf-8"?>
<p:tagLst xmlns:p="http://schemas.openxmlformats.org/presentationml/2006/main">
  <p:tag name="AS_UNIQUEID" val="1892"/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AS_UNIQUEID" val="1893"/>
  <p:tag name="KSO_WM_BEAUTIFY_FLAG" val=""/>
</p:tagLst>
</file>

<file path=ppt/tags/tag51.xml><?xml version="1.0" encoding="utf-8"?>
<p:tagLst xmlns:p="http://schemas.openxmlformats.org/presentationml/2006/main">
  <p:tag name="AS_UNIQUEID" val="1894"/>
  <p:tag name="KSO_WM_BEAUTIFY_FLAG" val=""/>
</p:tagLst>
</file>

<file path=ppt/tags/tag52.xml><?xml version="1.0" encoding="utf-8"?>
<p:tagLst xmlns:p="http://schemas.openxmlformats.org/presentationml/2006/main">
  <p:tag name="AS_UNIQUEID" val="1895"/>
</p:tagLst>
</file>

<file path=ppt/tags/tag53.xml><?xml version="1.0" encoding="utf-8"?>
<p:tagLst xmlns:p="http://schemas.openxmlformats.org/presentationml/2006/main">
  <p:tag name="AS_UNIQUEID" val="1896"/>
  <p:tag name="KSO_WM_BEAUTIFY_FLAG" val=""/>
</p:tagLst>
</file>

<file path=ppt/tags/tag54.xml><?xml version="1.0" encoding="utf-8"?>
<p:tagLst xmlns:p="http://schemas.openxmlformats.org/presentationml/2006/main">
  <p:tag name="AS_UNIQUEID" val="1897"/>
  <p:tag name="KSO_WM_BEAUTIFY_FLAG" val=""/>
</p:tagLst>
</file>

<file path=ppt/tags/tag55.xml><?xml version="1.0" encoding="utf-8"?>
<p:tagLst xmlns:p="http://schemas.openxmlformats.org/presentationml/2006/main">
  <p:tag name="AS_UNIQUEID" val="1898"/>
  <p:tag name="KSO_WM_BEAUTIFY_FLAG" val=""/>
</p:tagLst>
</file>

<file path=ppt/tags/tag56.xml><?xml version="1.0" encoding="utf-8"?>
<p:tagLst xmlns:p="http://schemas.openxmlformats.org/presentationml/2006/main">
  <p:tag name="AS_UNIQUEID" val="352"/>
  <p:tag name="KSO_WM_BEAUTIFY_FLAG" val=""/>
</p:tagLst>
</file>

<file path=ppt/tags/tag57.xml><?xml version="1.0" encoding="utf-8"?>
<p:tagLst xmlns:p="http://schemas.openxmlformats.org/presentationml/2006/main">
  <p:tag name="AS_UNIQUEID" val="12332"/>
</p:tagLst>
</file>

<file path=ppt/tags/tag58.xml><?xml version="1.0" encoding="utf-8"?>
<p:tagLst xmlns:p="http://schemas.openxmlformats.org/presentationml/2006/main">
  <p:tag name="AS_UNIQUEID" val="12333"/>
</p:tagLst>
</file>

<file path=ppt/tags/tag59.xml><?xml version="1.0" encoding="utf-8"?>
<p:tagLst xmlns:p="http://schemas.openxmlformats.org/presentationml/2006/main">
  <p:tag name="AS_UNIQUEID" val="444"/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AS_UNIQUEID" val="11525"/>
  <p:tag name="KSO_WM_BEAUTIFY_FLAG" val=""/>
</p:tagLst>
</file>

<file path=ppt/tags/tag61.xml><?xml version="1.0" encoding="utf-8"?>
<p:tagLst xmlns:p="http://schemas.openxmlformats.org/presentationml/2006/main">
  <p:tag name="AS_UNIQUEID" val="886"/>
  <p:tag name="KSO_WM_BEAUTIFY_FLAG" val=""/>
  <p:tag name="KSO_WM_UNIT_TABLE_BEAUTIFY" val="smartTable{fffee0d5-384f-445d-b27e-704ebfaf09c8}"/>
</p:tagLst>
</file>

<file path=ppt/tags/tag62.xml><?xml version="1.0" encoding="utf-8"?>
<p:tagLst xmlns:p="http://schemas.openxmlformats.org/presentationml/2006/main">
  <p:tag name="AS_UNIQUEID" val="887"/>
  <p:tag name="KSO_WM_BEAUTIFY_FLAG" val=""/>
</p:tagLst>
</file>

<file path=ppt/tags/tag63.xml><?xml version="1.0" encoding="utf-8"?>
<p:tagLst xmlns:p="http://schemas.openxmlformats.org/presentationml/2006/main">
  <p:tag name="AS_UNIQUEID" val="889"/>
</p:tagLst>
</file>

<file path=ppt/tags/tag64.xml><?xml version="1.0" encoding="utf-8"?>
<p:tagLst xmlns:p="http://schemas.openxmlformats.org/presentationml/2006/main">
  <p:tag name="AS_UNIQUEID" val="890"/>
  <p:tag name="KSO_WM_BEAUTIFY_FLAG" val=""/>
</p:tagLst>
</file>

<file path=ppt/tags/tag65.xml><?xml version="1.0" encoding="utf-8"?>
<p:tagLst xmlns:p="http://schemas.openxmlformats.org/presentationml/2006/main">
  <p:tag name="AS_UNIQUEID" val="891"/>
  <p:tag name="KSO_WM_BEAUTIFY_FLAG" val=""/>
</p:tagLst>
</file>

<file path=ppt/tags/tag66.xml><?xml version="1.0" encoding="utf-8"?>
<p:tagLst xmlns:p="http://schemas.openxmlformats.org/presentationml/2006/main">
  <p:tag name="AS_UNIQUEID" val="892"/>
  <p:tag name="KSO_WM_BEAUTIFY_FLAG" val=""/>
</p:tagLst>
</file>

<file path=ppt/tags/tag67.xml><?xml version="1.0" encoding="utf-8"?>
<p:tagLst xmlns:p="http://schemas.openxmlformats.org/presentationml/2006/main">
  <p:tag name="AS_UNIQUEID" val="893"/>
  <p:tag name="KSO_WM_BEAUTIFY_FLAG" val=""/>
</p:tagLst>
</file>

<file path=ppt/tags/tag68.xml><?xml version="1.0" encoding="utf-8"?>
<p:tagLst xmlns:p="http://schemas.openxmlformats.org/presentationml/2006/main">
  <p:tag name="AS_UNIQUEID" val="894"/>
  <p:tag name="KSO_WM_BEAUTIFY_FLAG" val=""/>
</p:tagLst>
</file>

<file path=ppt/tags/tag69.xml><?xml version="1.0" encoding="utf-8"?>
<p:tagLst xmlns:p="http://schemas.openxmlformats.org/presentationml/2006/main">
  <p:tag name="AS_UNIQUEID" val="895"/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AS_UNIQUEID" val="896"/>
  <p:tag name="KSO_WM_BEAUTIFY_FLAG" val=""/>
</p:tagLst>
</file>

<file path=ppt/tags/tag71.xml><?xml version="1.0" encoding="utf-8"?>
<p:tagLst xmlns:p="http://schemas.openxmlformats.org/presentationml/2006/main">
  <p:tag name="AS_UNIQUEID" val="897"/>
  <p:tag name="KSO_WM_BEAUTIFY_FLAG" val=""/>
</p:tagLst>
</file>

<file path=ppt/tags/tag72.xml><?xml version="1.0" encoding="utf-8"?>
<p:tagLst xmlns:p="http://schemas.openxmlformats.org/presentationml/2006/main">
  <p:tag name="AS_UNIQUEID" val="898"/>
  <p:tag name="KSO_WM_BEAUTIFY_FLAG" val=""/>
</p:tagLst>
</file>

<file path=ppt/tags/tag73.xml><?xml version="1.0" encoding="utf-8"?>
<p:tagLst xmlns:p="http://schemas.openxmlformats.org/presentationml/2006/main">
  <p:tag name="AS_UNIQUEID" val="899"/>
  <p:tag name="KSO_WM_BEAUTIFY_FLAG" val=""/>
</p:tagLst>
</file>

<file path=ppt/tags/tag74.xml><?xml version="1.0" encoding="utf-8"?>
<p:tagLst xmlns:p="http://schemas.openxmlformats.org/presentationml/2006/main">
  <p:tag name="AS_UNIQUEID" val="900"/>
  <p:tag name="KSO_WM_BEAUTIFY_FLAG" val=""/>
</p:tagLst>
</file>

<file path=ppt/tags/tag75.xml><?xml version="1.0" encoding="utf-8"?>
<p:tagLst xmlns:p="http://schemas.openxmlformats.org/presentationml/2006/main">
  <p:tag name="AS_UNIQUEID" val="901"/>
  <p:tag name="KSO_WM_BEAUTIFY_FLAG" val=""/>
</p:tagLst>
</file>

<file path=ppt/tags/tag76.xml><?xml version="1.0" encoding="utf-8"?>
<p:tagLst xmlns:p="http://schemas.openxmlformats.org/presentationml/2006/main">
  <p:tag name="AS_UNIQUEID" val="902"/>
  <p:tag name="KSO_WM_BEAUTIFY_FLAG" val=""/>
</p:tagLst>
</file>

<file path=ppt/tags/tag77.xml><?xml version="1.0" encoding="utf-8"?>
<p:tagLst xmlns:p="http://schemas.openxmlformats.org/presentationml/2006/main">
  <p:tag name="AS_UNIQUEID" val="903"/>
  <p:tag name="KSO_WM_BEAUTIFY_FLAG" val=""/>
</p:tagLst>
</file>

<file path=ppt/tags/tag78.xml><?xml version="1.0" encoding="utf-8"?>
<p:tagLst xmlns:p="http://schemas.openxmlformats.org/presentationml/2006/main">
  <p:tag name="AS_UNIQUEID" val="11525"/>
  <p:tag name="KSO_WM_BEAUTIFY_FLAG" val=""/>
</p:tagLst>
</file>

<file path=ppt/tags/tag79.xml><?xml version="1.0" encoding="utf-8"?>
<p:tagLst xmlns:p="http://schemas.openxmlformats.org/presentationml/2006/main">
  <p:tag name="AS_UNIQUEID" val="918"/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AS_UNIQUEID" val="919"/>
  <p:tag name="KSO_WM_BEAUTIFY_FLAG" val=""/>
</p:tagLst>
</file>

<file path=ppt/tags/tag81.xml><?xml version="1.0" encoding="utf-8"?>
<p:tagLst xmlns:p="http://schemas.openxmlformats.org/presentationml/2006/main">
  <p:tag name="AS_UNIQUEID" val="920"/>
  <p:tag name="KSO_WM_BEAUTIFY_FLAG" val=""/>
</p:tagLst>
</file>

<file path=ppt/tags/tag82.xml><?xml version="1.0" encoding="utf-8"?>
<p:tagLst xmlns:p="http://schemas.openxmlformats.org/presentationml/2006/main">
  <p:tag name="AS_UNIQUEID" val="921"/>
  <p:tag name="KSO_WM_BEAUTIFY_FLAG" val=""/>
</p:tagLst>
</file>

<file path=ppt/tags/tag83.xml><?xml version="1.0" encoding="utf-8"?>
<p:tagLst xmlns:p="http://schemas.openxmlformats.org/presentationml/2006/main">
  <p:tag name="AS_UNIQUEID" val="922"/>
  <p:tag name="KSO_WM_BEAUTIFY_FLAG" val=""/>
</p:tagLst>
</file>

<file path=ppt/tags/tag84.xml><?xml version="1.0" encoding="utf-8"?>
<p:tagLst xmlns:p="http://schemas.openxmlformats.org/presentationml/2006/main">
  <p:tag name="AS_UNIQUEID" val="923"/>
</p:tagLst>
</file>

<file path=ppt/tags/tag85.xml><?xml version="1.0" encoding="utf-8"?>
<p:tagLst xmlns:p="http://schemas.openxmlformats.org/presentationml/2006/main">
  <p:tag name="AS_UNIQUEID" val="924"/>
  <p:tag name="KSO_WM_BEAUTIFY_FLAG" val=""/>
</p:tagLst>
</file>

<file path=ppt/tags/tag86.xml><?xml version="1.0" encoding="utf-8"?>
<p:tagLst xmlns:p="http://schemas.openxmlformats.org/presentationml/2006/main">
  <p:tag name="AS_UNIQUEID" val="925"/>
  <p:tag name="KSO_WM_BEAUTIFY_FLAG" val=""/>
</p:tagLst>
</file>

<file path=ppt/tags/tag87.xml><?xml version="1.0" encoding="utf-8"?>
<p:tagLst xmlns:p="http://schemas.openxmlformats.org/presentationml/2006/main">
  <p:tag name="AS_UNIQUEID" val="926"/>
</p:tagLst>
</file>

<file path=ppt/tags/tag88.xml><?xml version="1.0" encoding="utf-8"?>
<p:tagLst xmlns:p="http://schemas.openxmlformats.org/presentationml/2006/main">
  <p:tag name="AS_UNIQUEID" val="927"/>
  <p:tag name="KSO_WM_BEAUTIFY_FLAG" val=""/>
</p:tagLst>
</file>

<file path=ppt/tags/tag89.xml><?xml version="1.0" encoding="utf-8"?>
<p:tagLst xmlns:p="http://schemas.openxmlformats.org/presentationml/2006/main">
  <p:tag name="AS_UNIQUEID" val="928"/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929"/>
</p:tagLst>
</file>

<file path=ppt/tags/tag91.xml><?xml version="1.0" encoding="utf-8"?>
<p:tagLst xmlns:p="http://schemas.openxmlformats.org/presentationml/2006/main">
  <p:tag name="AS_UNIQUEID" val="930"/>
  <p:tag name="KSO_WM_BEAUTIFY_FLAG" val=""/>
</p:tagLst>
</file>

<file path=ppt/tags/tag92.xml><?xml version="1.0" encoding="utf-8"?>
<p:tagLst xmlns:p="http://schemas.openxmlformats.org/presentationml/2006/main">
  <p:tag name="AS_UNIQUEID" val="931"/>
  <p:tag name="KSO_WM_BEAUTIFY_FLAG" val=""/>
</p:tagLst>
</file>

<file path=ppt/tags/tag93.xml><?xml version="1.0" encoding="utf-8"?>
<p:tagLst xmlns:p="http://schemas.openxmlformats.org/presentationml/2006/main">
  <p:tag name="AS_UNIQUEID" val="932"/>
</p:tagLst>
</file>

<file path=ppt/tags/tag94.xml><?xml version="1.0" encoding="utf-8"?>
<p:tagLst xmlns:p="http://schemas.openxmlformats.org/presentationml/2006/main">
  <p:tag name="AS_UNIQUEID" val="933"/>
  <p:tag name="KSO_WM_BEAUTIFY_FLAG" val=""/>
</p:tagLst>
</file>

<file path=ppt/tags/tag95.xml><?xml version="1.0" encoding="utf-8"?>
<p:tagLst xmlns:p="http://schemas.openxmlformats.org/presentationml/2006/main">
  <p:tag name="AS_UNIQUEID" val="934"/>
  <p:tag name="KSO_WM_BEAUTIFY_FLAG" val=""/>
</p:tagLst>
</file>

<file path=ppt/tags/tag96.xml><?xml version="1.0" encoding="utf-8"?>
<p:tagLst xmlns:p="http://schemas.openxmlformats.org/presentationml/2006/main">
  <p:tag name="AS_UNIQUEID" val="935"/>
</p:tagLst>
</file>

<file path=ppt/tags/tag97.xml><?xml version="1.0" encoding="utf-8"?>
<p:tagLst xmlns:p="http://schemas.openxmlformats.org/presentationml/2006/main">
  <p:tag name="AS_UNIQUEID" val="936"/>
  <p:tag name="KSO_WM_BEAUTIFY_FLAG" val=""/>
</p:tagLst>
</file>

<file path=ppt/tags/tag98.xml><?xml version="1.0" encoding="utf-8"?>
<p:tagLst xmlns:p="http://schemas.openxmlformats.org/presentationml/2006/main">
  <p:tag name="AS_UNIQUEID" val="937"/>
  <p:tag name="KSO_WM_BEAUTIFY_FLAG" val=""/>
</p:tagLst>
</file>

<file path=ppt/tags/tag99.xml><?xml version="1.0" encoding="utf-8"?>
<p:tagLst xmlns:p="http://schemas.openxmlformats.org/presentationml/2006/main">
  <p:tag name="AS_UNIQUEID" val="938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3623</Words>
  <Application>WPS 演示</Application>
  <PresentationFormat>全屏显示(16:9)</PresentationFormat>
  <Paragraphs>425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46" baseType="lpstr">
      <vt:lpstr>Arial</vt:lpstr>
      <vt:lpstr>宋体</vt:lpstr>
      <vt:lpstr>Wingdings</vt:lpstr>
      <vt:lpstr>Wingdings</vt:lpstr>
      <vt:lpstr>黑体</vt:lpstr>
      <vt:lpstr>华文中宋</vt:lpstr>
      <vt:lpstr>楷体</vt:lpstr>
      <vt:lpstr>字魂95号-手刻宋</vt:lpstr>
      <vt:lpstr>喜鹊聚珍体 regular</vt:lpstr>
      <vt:lpstr>新宋体</vt:lpstr>
      <vt:lpstr>微软雅黑</vt:lpstr>
      <vt:lpstr>方正粗黑宋简体</vt:lpstr>
      <vt:lpstr>杨任东竹石体-Bold</vt:lpstr>
      <vt:lpstr>Arial Unicode MS</vt:lpstr>
      <vt:lpstr>Calibri</vt:lpstr>
      <vt:lpstr>隶书</vt:lpstr>
      <vt:lpstr>华文隶书</vt:lpstr>
      <vt:lpstr>仿宋</vt:lpstr>
      <vt:lpstr>字魂手刻宋</vt:lpstr>
      <vt:lpstr>阿里巴巴普惠体 R</vt:lpstr>
      <vt:lpstr>华文琥珀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2．春秋时期，诸侯之间展开长期的争霸战争，其目的主要是（    ） ①夺取更多的土地、财产和人口  ②维护周天子的利益   ③左右天下，号令诸侯          ④保障分封制度 A.①③     B.①②     C.②③     D.③④</vt:lpstr>
      <vt:lpstr>PowerPoint 演示文稿</vt:lpstr>
      <vt:lpstr>4．春秋时期，社会经济有很大发展。下列能为这一结论提供佐证的史实是（   ）  ①当时推广了铁制农具和牛耕   ②手工业规模扩大，专业化程度有所提高   ③很多城市开设了商品交换市场   ④金属货币越来越广泛地流通 A.②③④    B.①③④    C.①②④    D.①②③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44</cp:revision>
  <dcterms:created xsi:type="dcterms:W3CDTF">2023-08-24T08:36:00Z</dcterms:created>
  <dcterms:modified xsi:type="dcterms:W3CDTF">2024-07-12T01:06:52Z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